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 varScale="1">
        <p:scale>
          <a:sx n="127" d="100"/>
          <a:sy n="127" d="100"/>
        </p:scale>
        <p:origin x="-1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8DEA7-A4CA-4B26-96D3-B853BC674847}" type="datetimeFigureOut">
              <a:rPr lang="es-ES" smtClean="0"/>
              <a:pPr/>
              <a:t>15/6/17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9B7BC-B0CD-4B75-8878-5E61C7464D7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b="1" u="sng" dirty="0" smtClean="0"/>
              <a:t>LEY DE ENJUICIAMIENTO CIVIL</a:t>
            </a:r>
            <a:endParaRPr lang="es-ES" b="1" u="sng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ANÁLISIS SISTEMÁTICO DEL ÍNDICE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V. De las </a:t>
            </a:r>
            <a:r>
              <a:rPr lang="ca-ES" dirty="0" err="1" smtClean="0"/>
              <a:t>actuaciones</a:t>
            </a:r>
            <a:r>
              <a:rPr lang="ca-ES" dirty="0" smtClean="0"/>
              <a:t> </a:t>
            </a:r>
            <a:r>
              <a:rPr lang="ca-ES" dirty="0" err="1" smtClean="0"/>
              <a:t>judiciales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a-ES" dirty="0" smtClean="0"/>
              <a:t>Cap. I. Del </a:t>
            </a:r>
            <a:r>
              <a:rPr lang="ca-ES" dirty="0" err="1" smtClean="0"/>
              <a:t>lugar</a:t>
            </a:r>
            <a:r>
              <a:rPr lang="ca-ES" dirty="0" smtClean="0"/>
              <a:t> de las </a:t>
            </a:r>
            <a:r>
              <a:rPr lang="ca-ES" dirty="0" err="1" smtClean="0"/>
              <a:t>actuaciones</a:t>
            </a:r>
            <a:r>
              <a:rPr lang="ca-ES" dirty="0" smtClean="0"/>
              <a:t> </a:t>
            </a:r>
            <a:r>
              <a:rPr lang="ca-ES" dirty="0" err="1" smtClean="0"/>
              <a:t>judiciales</a:t>
            </a:r>
            <a:r>
              <a:rPr lang="ca-ES" dirty="0"/>
              <a:t> </a:t>
            </a:r>
            <a:r>
              <a:rPr lang="ca-ES" dirty="0" smtClean="0"/>
              <a:t>(art. 129).</a:t>
            </a:r>
          </a:p>
          <a:p>
            <a:r>
              <a:rPr lang="ca-ES" dirty="0" smtClean="0"/>
              <a:t>Cap. II. Del </a:t>
            </a:r>
            <a:r>
              <a:rPr lang="ca-ES" dirty="0" err="1" smtClean="0"/>
              <a:t>tiempo</a:t>
            </a:r>
            <a:r>
              <a:rPr lang="ca-ES" dirty="0" smtClean="0"/>
              <a:t> de las </a:t>
            </a:r>
            <a:r>
              <a:rPr lang="ca-ES" dirty="0" err="1" smtClean="0"/>
              <a:t>actuaciones</a:t>
            </a:r>
            <a:r>
              <a:rPr lang="ca-ES" dirty="0" smtClean="0"/>
              <a:t> </a:t>
            </a:r>
            <a:r>
              <a:rPr lang="ca-ES" dirty="0" err="1" smtClean="0"/>
              <a:t>judiciales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</a:t>
            </a:r>
            <a:r>
              <a:rPr lang="ca-ES" dirty="0" err="1" smtClean="0"/>
              <a:t>Días</a:t>
            </a:r>
            <a:r>
              <a:rPr lang="ca-ES" dirty="0" smtClean="0"/>
              <a:t> y </a:t>
            </a:r>
            <a:r>
              <a:rPr lang="ca-ES" dirty="0" err="1" smtClean="0"/>
              <a:t>horas</a:t>
            </a:r>
            <a:r>
              <a:rPr lang="ca-ES" dirty="0" smtClean="0"/>
              <a:t> </a:t>
            </a:r>
            <a:r>
              <a:rPr lang="ca-ES" dirty="0" err="1" smtClean="0"/>
              <a:t>hábiles</a:t>
            </a:r>
            <a:r>
              <a:rPr lang="ca-ES" dirty="0"/>
              <a:t> </a:t>
            </a:r>
            <a:r>
              <a:rPr lang="ca-ES" dirty="0" smtClean="0"/>
              <a:t>(arts. 130 y 131).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</a:t>
            </a:r>
            <a:r>
              <a:rPr lang="ca-ES" dirty="0" err="1" smtClean="0"/>
              <a:t>Plazos</a:t>
            </a:r>
            <a:r>
              <a:rPr lang="ca-ES" dirty="0" smtClean="0"/>
              <a:t> y </a:t>
            </a:r>
            <a:r>
              <a:rPr lang="ca-ES" dirty="0" err="1" smtClean="0"/>
              <a:t>términos</a:t>
            </a:r>
            <a:r>
              <a:rPr lang="ca-ES" dirty="0" smtClean="0"/>
              <a:t>.</a:t>
            </a:r>
          </a:p>
          <a:p>
            <a:r>
              <a:rPr lang="ca-ES" dirty="0" smtClean="0"/>
              <a:t>Cap. III. De la </a:t>
            </a:r>
            <a:r>
              <a:rPr lang="ca-ES" dirty="0" err="1" smtClean="0"/>
              <a:t>inmediación</a:t>
            </a:r>
            <a:r>
              <a:rPr lang="ca-ES" dirty="0" smtClean="0"/>
              <a:t>, la </a:t>
            </a:r>
            <a:r>
              <a:rPr lang="ca-ES" dirty="0" err="1" smtClean="0"/>
              <a:t>publicidad</a:t>
            </a:r>
            <a:r>
              <a:rPr lang="ca-ES" dirty="0" smtClean="0"/>
              <a:t> y la </a:t>
            </a:r>
            <a:r>
              <a:rPr lang="ca-ES" dirty="0" err="1" smtClean="0"/>
              <a:t>lengua</a:t>
            </a:r>
            <a:r>
              <a:rPr lang="ca-ES" dirty="0" smtClean="0"/>
              <a:t> oficial (arts. 137 a 144).</a:t>
            </a:r>
          </a:p>
          <a:p>
            <a:r>
              <a:rPr lang="ca-ES" dirty="0" smtClean="0"/>
              <a:t>Cap. IV. De la fe pública judicial y de la </a:t>
            </a:r>
            <a:r>
              <a:rPr lang="ca-ES" dirty="0" err="1" smtClean="0"/>
              <a:t>documentación</a:t>
            </a:r>
            <a:r>
              <a:rPr lang="ca-ES" dirty="0" smtClean="0"/>
              <a:t> de las </a:t>
            </a:r>
            <a:r>
              <a:rPr lang="ca-ES" dirty="0" err="1" smtClean="0"/>
              <a:t>actuaciones</a:t>
            </a:r>
            <a:r>
              <a:rPr lang="ca-ES" dirty="0"/>
              <a:t> </a:t>
            </a:r>
            <a:r>
              <a:rPr lang="ca-ES" dirty="0" smtClean="0"/>
              <a:t>(arts. 145 a 148).</a:t>
            </a:r>
          </a:p>
          <a:p>
            <a:r>
              <a:rPr lang="ca-ES" dirty="0" smtClean="0"/>
              <a:t>Cap. V. De los </a:t>
            </a:r>
            <a:r>
              <a:rPr lang="ca-ES" dirty="0" err="1" smtClean="0"/>
              <a:t>actos</a:t>
            </a:r>
            <a:r>
              <a:rPr lang="ca-ES" dirty="0" smtClean="0"/>
              <a:t> de </a:t>
            </a:r>
            <a:r>
              <a:rPr lang="ca-ES" dirty="0" err="1" smtClean="0"/>
              <a:t>comunicación</a:t>
            </a:r>
            <a:r>
              <a:rPr lang="ca-ES" dirty="0" smtClean="0"/>
              <a:t> judicial (arts 149 a 168).</a:t>
            </a:r>
          </a:p>
          <a:p>
            <a:r>
              <a:rPr lang="ca-ES" dirty="0" smtClean="0"/>
              <a:t>Cap. VI. Del auxilio judicial (arts. 169 a 177).</a:t>
            </a:r>
          </a:p>
          <a:p>
            <a:pPr>
              <a:buNone/>
            </a:pPr>
            <a:endParaRPr lang="ca-ES" dirty="0" smtClean="0"/>
          </a:p>
          <a:p>
            <a:pPr lvl="1">
              <a:buFont typeface="Arial" pitchFamily="34" charset="0"/>
              <a:buChar char="•"/>
            </a:pPr>
            <a:endParaRPr lang="ca-E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V. De las </a:t>
            </a:r>
            <a:r>
              <a:rPr lang="ca-ES" dirty="0" err="1" smtClean="0"/>
              <a:t>actuaciones</a:t>
            </a:r>
            <a:r>
              <a:rPr lang="ca-ES" dirty="0" smtClean="0"/>
              <a:t> </a:t>
            </a:r>
            <a:r>
              <a:rPr lang="ca-ES" dirty="0" err="1" smtClean="0"/>
              <a:t>judiciales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a-ES" dirty="0" smtClean="0"/>
              <a:t>Cap. </a:t>
            </a:r>
            <a:r>
              <a:rPr lang="ca-ES" dirty="0" err="1" smtClean="0"/>
              <a:t>VII</a:t>
            </a:r>
            <a:r>
              <a:rPr lang="ca-ES" dirty="0" smtClean="0"/>
              <a:t>. De la </a:t>
            </a:r>
            <a:r>
              <a:rPr lang="ca-ES" dirty="0" err="1" smtClean="0"/>
              <a:t>sustantación</a:t>
            </a:r>
            <a:r>
              <a:rPr lang="ca-ES" dirty="0" smtClean="0"/>
              <a:t>, vista y </a:t>
            </a:r>
            <a:r>
              <a:rPr lang="ca-ES" dirty="0" err="1" smtClean="0"/>
              <a:t>decisión</a:t>
            </a:r>
            <a:r>
              <a:rPr lang="ca-ES" dirty="0" smtClean="0"/>
              <a:t> de los </a:t>
            </a:r>
            <a:r>
              <a:rPr lang="ca-ES" dirty="0" err="1" smtClean="0"/>
              <a:t>asuntos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Del </a:t>
            </a:r>
            <a:r>
              <a:rPr lang="ca-ES" dirty="0" err="1" smtClean="0"/>
              <a:t>despacho</a:t>
            </a:r>
            <a:r>
              <a:rPr lang="ca-ES" dirty="0" smtClean="0"/>
              <a:t> </a:t>
            </a:r>
            <a:r>
              <a:rPr lang="ca-ES" dirty="0" err="1" smtClean="0"/>
              <a:t>ordinario</a:t>
            </a:r>
            <a:r>
              <a:rPr lang="ca-ES" dirty="0" smtClean="0"/>
              <a:t> (arts. 178 a 181).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las </a:t>
            </a:r>
            <a:r>
              <a:rPr lang="ca-ES" dirty="0" err="1" smtClean="0"/>
              <a:t>vistas</a:t>
            </a:r>
            <a:r>
              <a:rPr lang="ca-ES" dirty="0" smtClean="0"/>
              <a:t> y </a:t>
            </a:r>
            <a:r>
              <a:rPr lang="ca-ES" dirty="0" err="1" smtClean="0"/>
              <a:t>comparecencias</a:t>
            </a:r>
            <a:r>
              <a:rPr lang="ca-ES" dirty="0" smtClean="0"/>
              <a:t> (arts. 182 a 193).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 las </a:t>
            </a:r>
            <a:r>
              <a:rPr lang="ca-ES" dirty="0" err="1" smtClean="0"/>
              <a:t>votaciones</a:t>
            </a:r>
            <a:r>
              <a:rPr lang="ca-ES" dirty="0" smtClean="0"/>
              <a:t> y </a:t>
            </a:r>
            <a:r>
              <a:rPr lang="ca-ES" dirty="0" err="1" smtClean="0"/>
              <a:t>fallos</a:t>
            </a:r>
            <a:r>
              <a:rPr lang="ca-ES" dirty="0" smtClean="0"/>
              <a:t> de los </a:t>
            </a:r>
            <a:r>
              <a:rPr lang="ca-ES" dirty="0" err="1" smtClean="0"/>
              <a:t>asuntos</a:t>
            </a:r>
            <a:r>
              <a:rPr lang="ca-ES" dirty="0" smtClean="0"/>
              <a:t> (arts. 194 a 205).</a:t>
            </a:r>
          </a:p>
          <a:p>
            <a:r>
              <a:rPr lang="ca-ES" dirty="0" smtClean="0"/>
              <a:t>Cap. </a:t>
            </a:r>
            <a:r>
              <a:rPr lang="ca-ES" dirty="0" err="1" smtClean="0"/>
              <a:t>VIII</a:t>
            </a:r>
            <a:r>
              <a:rPr lang="ca-ES" dirty="0" smtClean="0"/>
              <a:t>. De las </a:t>
            </a:r>
            <a:r>
              <a:rPr lang="ca-ES" dirty="0" err="1" smtClean="0"/>
              <a:t>resoluciones</a:t>
            </a:r>
            <a:r>
              <a:rPr lang="ca-ES" dirty="0" smtClean="0"/>
              <a:t> </a:t>
            </a:r>
            <a:r>
              <a:rPr lang="ca-ES" dirty="0" err="1" smtClean="0"/>
              <a:t>procesales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 las </a:t>
            </a:r>
            <a:r>
              <a:rPr lang="ca-ES" dirty="0" err="1" smtClean="0"/>
              <a:t>clases</a:t>
            </a:r>
            <a:r>
              <a:rPr lang="ca-ES" dirty="0" smtClean="0"/>
              <a:t>, forma y </a:t>
            </a:r>
            <a:r>
              <a:rPr lang="ca-ES" dirty="0" err="1" smtClean="0"/>
              <a:t>contenido</a:t>
            </a:r>
            <a:r>
              <a:rPr lang="ca-ES" dirty="0" smtClean="0"/>
              <a:t> de las </a:t>
            </a:r>
            <a:r>
              <a:rPr lang="ca-ES" dirty="0" err="1" smtClean="0"/>
              <a:t>resoluciones</a:t>
            </a:r>
            <a:r>
              <a:rPr lang="ca-ES" dirty="0" smtClean="0"/>
              <a:t>, del </a:t>
            </a:r>
            <a:r>
              <a:rPr lang="ca-ES" dirty="0" err="1" smtClean="0"/>
              <a:t>modo</a:t>
            </a:r>
            <a:r>
              <a:rPr lang="ca-ES" dirty="0" smtClean="0"/>
              <a:t> de </a:t>
            </a:r>
            <a:r>
              <a:rPr lang="ca-ES" dirty="0" err="1" smtClean="0"/>
              <a:t>dictarlas</a:t>
            </a:r>
            <a:r>
              <a:rPr lang="ca-ES" dirty="0" smtClean="0"/>
              <a:t>, </a:t>
            </a:r>
            <a:r>
              <a:rPr lang="ca-ES" dirty="0" err="1" smtClean="0"/>
              <a:t>publicarlas</a:t>
            </a:r>
            <a:r>
              <a:rPr lang="ca-ES" dirty="0" smtClean="0"/>
              <a:t> y </a:t>
            </a:r>
            <a:r>
              <a:rPr lang="ca-ES" dirty="0" err="1" smtClean="0"/>
              <a:t>archivarlas</a:t>
            </a:r>
            <a:r>
              <a:rPr lang="ca-ES" dirty="0" smtClean="0"/>
              <a:t> (arts. 206 a 215).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los </a:t>
            </a:r>
            <a:r>
              <a:rPr lang="ca-ES" dirty="0" err="1" smtClean="0"/>
              <a:t>requisitos</a:t>
            </a:r>
            <a:r>
              <a:rPr lang="ca-ES" dirty="0" smtClean="0"/>
              <a:t> </a:t>
            </a:r>
            <a:r>
              <a:rPr lang="ca-ES" dirty="0" err="1" smtClean="0"/>
              <a:t>internos</a:t>
            </a:r>
            <a:r>
              <a:rPr lang="ca-ES" dirty="0" smtClean="0"/>
              <a:t> de las </a:t>
            </a:r>
            <a:r>
              <a:rPr lang="ca-ES" dirty="0" err="1" smtClean="0"/>
              <a:t>sentencias</a:t>
            </a:r>
            <a:r>
              <a:rPr lang="ca-ES" dirty="0" smtClean="0"/>
              <a:t> (arts. 216 a 222).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 las </a:t>
            </a:r>
            <a:r>
              <a:rPr lang="ca-ES" dirty="0" err="1" smtClean="0"/>
              <a:t>diligencias</a:t>
            </a:r>
            <a:r>
              <a:rPr lang="ca-ES" dirty="0" smtClean="0"/>
              <a:t> de </a:t>
            </a:r>
            <a:r>
              <a:rPr lang="ca-ES" dirty="0" err="1" smtClean="0"/>
              <a:t>ordenación</a:t>
            </a:r>
            <a:r>
              <a:rPr lang="ca-ES" dirty="0" smtClean="0"/>
              <a:t> (arts. 223 y 224. </a:t>
            </a:r>
            <a:r>
              <a:rPr lang="ca-ES" dirty="0" err="1" smtClean="0"/>
              <a:t>Actualmente</a:t>
            </a:r>
            <a:r>
              <a:rPr lang="ca-ES" dirty="0" smtClean="0"/>
              <a:t> sin </a:t>
            </a:r>
            <a:r>
              <a:rPr lang="ca-ES" dirty="0" err="1" smtClean="0"/>
              <a:t>contenido</a:t>
            </a:r>
            <a:r>
              <a:rPr lang="ca-ES" dirty="0" smtClean="0"/>
              <a:t>).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V. De las </a:t>
            </a:r>
            <a:r>
              <a:rPr lang="ca-ES" dirty="0" err="1" smtClean="0"/>
              <a:t>actuaciones</a:t>
            </a:r>
            <a:r>
              <a:rPr lang="ca-ES" dirty="0" smtClean="0"/>
              <a:t> </a:t>
            </a:r>
            <a:r>
              <a:rPr lang="ca-ES" dirty="0" err="1" smtClean="0"/>
              <a:t>judiciales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IX. De la </a:t>
            </a:r>
            <a:r>
              <a:rPr lang="ca-ES" dirty="0" err="1" smtClean="0"/>
              <a:t>nulidad</a:t>
            </a:r>
            <a:r>
              <a:rPr lang="ca-ES" dirty="0" smtClean="0"/>
              <a:t> de las </a:t>
            </a:r>
            <a:r>
              <a:rPr lang="ca-ES" dirty="0" err="1" smtClean="0"/>
              <a:t>actuaciones</a:t>
            </a:r>
            <a:r>
              <a:rPr lang="ca-ES" dirty="0" smtClean="0"/>
              <a:t> (arts. 225 a 231).</a:t>
            </a:r>
          </a:p>
          <a:p>
            <a:r>
              <a:rPr lang="ca-ES" dirty="0" smtClean="0"/>
              <a:t>Cap. X. De la </a:t>
            </a:r>
            <a:r>
              <a:rPr lang="ca-ES" dirty="0" err="1" smtClean="0"/>
              <a:t>recostrucción</a:t>
            </a:r>
            <a:r>
              <a:rPr lang="ca-ES" dirty="0" smtClean="0"/>
              <a:t> de los autos (arts 232 a 235).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err="1" smtClean="0"/>
              <a:t>Título</a:t>
            </a:r>
            <a:r>
              <a:rPr lang="ca-ES" dirty="0" smtClean="0"/>
              <a:t> VI. De la </a:t>
            </a:r>
            <a:r>
              <a:rPr lang="ca-ES" dirty="0" err="1" smtClean="0"/>
              <a:t>cesación</a:t>
            </a:r>
            <a:r>
              <a:rPr lang="ca-ES" dirty="0" smtClean="0"/>
              <a:t> de las </a:t>
            </a:r>
            <a:r>
              <a:rPr lang="ca-ES" dirty="0" err="1" smtClean="0"/>
              <a:t>actuaciones</a:t>
            </a:r>
            <a:r>
              <a:rPr lang="ca-ES" dirty="0" smtClean="0"/>
              <a:t> </a:t>
            </a:r>
            <a:r>
              <a:rPr lang="ca-ES" dirty="0" err="1" smtClean="0"/>
              <a:t>judiciales</a:t>
            </a:r>
            <a:r>
              <a:rPr lang="ca-ES" dirty="0" smtClean="0"/>
              <a:t> y de la </a:t>
            </a:r>
            <a:r>
              <a:rPr lang="ca-ES" dirty="0" err="1" smtClean="0"/>
              <a:t>caducidad</a:t>
            </a:r>
            <a:r>
              <a:rPr lang="ca-ES" dirty="0" smtClean="0"/>
              <a:t> de la instancia.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endParaRPr lang="ca-ES" dirty="0" smtClean="0"/>
          </a:p>
          <a:p>
            <a:endParaRPr lang="ca-ES" dirty="0"/>
          </a:p>
          <a:p>
            <a:r>
              <a:rPr lang="ca-ES" dirty="0" smtClean="0"/>
              <a:t>Arts. 236 a 240.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</a:t>
            </a:r>
            <a:r>
              <a:rPr lang="ca-ES" dirty="0" err="1" smtClean="0"/>
              <a:t>VII</a:t>
            </a:r>
            <a:r>
              <a:rPr lang="ca-ES" dirty="0" smtClean="0"/>
              <a:t>. De la </a:t>
            </a:r>
            <a:r>
              <a:rPr lang="ca-ES" dirty="0" err="1" smtClean="0"/>
              <a:t>tasación</a:t>
            </a:r>
            <a:r>
              <a:rPr lang="ca-ES" dirty="0" smtClean="0"/>
              <a:t> de </a:t>
            </a:r>
            <a:r>
              <a:rPr lang="ca-ES" dirty="0" err="1" smtClean="0"/>
              <a:t>costas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  <a:p>
            <a:r>
              <a:rPr lang="ca-ES" dirty="0" smtClean="0"/>
              <a:t>Arts. 241 a 247.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LIBRO II: </a:t>
            </a:r>
            <a:r>
              <a:rPr lang="ca-ES" b="1" dirty="0" smtClean="0"/>
              <a:t>DE LOS PROCESOS </a:t>
            </a:r>
            <a:r>
              <a:rPr lang="ca-ES" b="1" dirty="0" err="1" smtClean="0"/>
              <a:t>DECLARATIVOS</a:t>
            </a:r>
            <a:r>
              <a:rPr lang="ca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I. De las </a:t>
            </a:r>
            <a:r>
              <a:rPr lang="ca-ES" dirty="0" err="1" smtClean="0"/>
              <a:t>disposiciones</a:t>
            </a:r>
            <a:r>
              <a:rPr lang="ca-ES" dirty="0" smtClean="0"/>
              <a:t> comunes a los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declarativos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Cap. I. De las </a:t>
            </a:r>
            <a:r>
              <a:rPr lang="ca-ES" dirty="0" err="1" smtClean="0"/>
              <a:t>reglas</a:t>
            </a:r>
            <a:r>
              <a:rPr lang="ca-ES" dirty="0" smtClean="0"/>
              <a:t> para determinar el </a:t>
            </a:r>
            <a:r>
              <a:rPr lang="ca-ES" dirty="0" err="1" smtClean="0"/>
              <a:t>proceso</a:t>
            </a:r>
            <a:r>
              <a:rPr lang="ca-ES" dirty="0" smtClean="0"/>
              <a:t> </a:t>
            </a:r>
            <a:r>
              <a:rPr lang="ca-ES" dirty="0" err="1" smtClean="0"/>
              <a:t>correspondiente</a:t>
            </a:r>
            <a:r>
              <a:rPr lang="ca-ES" dirty="0" smtClean="0"/>
              <a:t> (arts. 248 a 255).</a:t>
            </a:r>
          </a:p>
          <a:p>
            <a:r>
              <a:rPr lang="ca-ES" dirty="0" smtClean="0"/>
              <a:t>Cap. II. De las </a:t>
            </a:r>
            <a:r>
              <a:rPr lang="ca-ES" dirty="0" err="1" smtClean="0"/>
              <a:t>diligencias</a:t>
            </a:r>
            <a:r>
              <a:rPr lang="ca-ES" dirty="0" smtClean="0"/>
              <a:t> </a:t>
            </a:r>
            <a:r>
              <a:rPr lang="ca-ES" dirty="0" err="1" smtClean="0"/>
              <a:t>preliminares</a:t>
            </a:r>
            <a:r>
              <a:rPr lang="ca-ES" dirty="0" smtClean="0"/>
              <a:t> (arts. 256 a 263).</a:t>
            </a:r>
          </a:p>
          <a:p>
            <a:r>
              <a:rPr lang="ca-ES" dirty="0" smtClean="0"/>
              <a:t>Cap III. De la </a:t>
            </a:r>
            <a:r>
              <a:rPr lang="ca-ES" dirty="0" err="1" smtClean="0"/>
              <a:t>presentación</a:t>
            </a:r>
            <a:r>
              <a:rPr lang="ca-ES" dirty="0" smtClean="0"/>
              <a:t> de </a:t>
            </a:r>
            <a:r>
              <a:rPr lang="ca-ES" dirty="0" err="1" smtClean="0"/>
              <a:t>documentos</a:t>
            </a:r>
            <a:r>
              <a:rPr lang="ca-ES" dirty="0" smtClean="0"/>
              <a:t>, </a:t>
            </a:r>
            <a:r>
              <a:rPr lang="ca-ES" dirty="0" err="1" smtClean="0"/>
              <a:t>dictámenes</a:t>
            </a:r>
            <a:r>
              <a:rPr lang="ca-ES" dirty="0" smtClean="0"/>
              <a:t>, informes y </a:t>
            </a:r>
            <a:r>
              <a:rPr lang="ca-ES" dirty="0" err="1" smtClean="0"/>
              <a:t>otros</a:t>
            </a:r>
            <a:r>
              <a:rPr lang="ca-ES" dirty="0" smtClean="0"/>
              <a:t> </a:t>
            </a:r>
            <a:r>
              <a:rPr lang="ca-ES" dirty="0" err="1" smtClean="0"/>
              <a:t>medios</a:t>
            </a:r>
            <a:r>
              <a:rPr lang="ca-ES" dirty="0" smtClean="0"/>
              <a:t> e </a:t>
            </a:r>
            <a:r>
              <a:rPr lang="ca-ES" dirty="0" err="1" smtClean="0"/>
              <a:t>instrumentos</a:t>
            </a:r>
            <a:r>
              <a:rPr lang="ca-ES" dirty="0"/>
              <a:t> </a:t>
            </a:r>
            <a:r>
              <a:rPr lang="ca-ES" dirty="0" smtClean="0"/>
              <a:t>(arts. 264 a 272).</a:t>
            </a:r>
          </a:p>
          <a:p>
            <a:r>
              <a:rPr lang="ca-ES" dirty="0" smtClean="0"/>
              <a:t>Cap. IV. De las </a:t>
            </a:r>
            <a:r>
              <a:rPr lang="ca-ES" dirty="0" err="1" smtClean="0"/>
              <a:t>copias</a:t>
            </a:r>
            <a:r>
              <a:rPr lang="ca-ES" dirty="0" smtClean="0"/>
              <a:t> de los </a:t>
            </a:r>
            <a:r>
              <a:rPr lang="ca-ES" dirty="0" err="1" smtClean="0"/>
              <a:t>escritos</a:t>
            </a:r>
            <a:r>
              <a:rPr lang="ca-ES" dirty="0" smtClean="0"/>
              <a:t> y </a:t>
            </a:r>
            <a:r>
              <a:rPr lang="ca-ES" dirty="0" err="1" smtClean="0"/>
              <a:t>documentos</a:t>
            </a:r>
            <a:r>
              <a:rPr lang="ca-ES" dirty="0" smtClean="0"/>
              <a:t> y </a:t>
            </a:r>
            <a:r>
              <a:rPr lang="ca-ES" dirty="0" err="1" smtClean="0"/>
              <a:t>su</a:t>
            </a:r>
            <a:r>
              <a:rPr lang="ca-ES" dirty="0" smtClean="0"/>
              <a:t> </a:t>
            </a:r>
            <a:r>
              <a:rPr lang="ca-ES" dirty="0" err="1" smtClean="0"/>
              <a:t>traslado</a:t>
            </a:r>
            <a:r>
              <a:rPr lang="ca-ES" dirty="0"/>
              <a:t> </a:t>
            </a:r>
            <a:r>
              <a:rPr lang="ca-ES" dirty="0" smtClean="0"/>
              <a:t>(arts. 273 a 280).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I. De las </a:t>
            </a:r>
            <a:r>
              <a:rPr lang="ca-ES" dirty="0" err="1" smtClean="0"/>
              <a:t>disposiciones</a:t>
            </a:r>
            <a:r>
              <a:rPr lang="ca-ES" dirty="0" smtClean="0"/>
              <a:t> comunes a los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declarativos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V. De la </a:t>
            </a:r>
            <a:r>
              <a:rPr lang="ca-ES" dirty="0" err="1" smtClean="0"/>
              <a:t>prueba</a:t>
            </a:r>
            <a:r>
              <a:rPr lang="ca-ES" dirty="0" smtClean="0"/>
              <a:t>: </a:t>
            </a:r>
            <a:r>
              <a:rPr lang="ca-ES" dirty="0" err="1" smtClean="0"/>
              <a:t>disposiciones</a:t>
            </a:r>
            <a:r>
              <a:rPr lang="ca-ES" dirty="0" smtClean="0"/>
              <a:t> generales.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Del </a:t>
            </a:r>
            <a:r>
              <a:rPr lang="ca-ES" dirty="0" err="1" smtClean="0"/>
              <a:t>objeto</a:t>
            </a:r>
            <a:r>
              <a:rPr lang="ca-ES" dirty="0" smtClean="0"/>
              <a:t>, </a:t>
            </a:r>
            <a:r>
              <a:rPr lang="ca-ES" dirty="0" err="1" smtClean="0"/>
              <a:t>necesidad</a:t>
            </a:r>
            <a:r>
              <a:rPr lang="ca-ES" dirty="0" smtClean="0"/>
              <a:t> e iniciativa de la </a:t>
            </a:r>
            <a:r>
              <a:rPr lang="ca-ES" dirty="0" err="1" smtClean="0"/>
              <a:t>prueba</a:t>
            </a:r>
            <a:r>
              <a:rPr lang="ca-ES" dirty="0" smtClean="0"/>
              <a:t> (arts. 281 a 283).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  De la </a:t>
            </a:r>
            <a:r>
              <a:rPr lang="ca-ES" dirty="0" err="1" smtClean="0"/>
              <a:t>proposición</a:t>
            </a:r>
            <a:r>
              <a:rPr lang="ca-ES" dirty="0" smtClean="0"/>
              <a:t> y </a:t>
            </a:r>
            <a:r>
              <a:rPr lang="ca-ES" dirty="0" err="1" smtClean="0"/>
              <a:t>admisión</a:t>
            </a:r>
            <a:r>
              <a:rPr lang="ca-ES" dirty="0" smtClean="0"/>
              <a:t> (arts. 284 a 288).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 </a:t>
            </a:r>
            <a:r>
              <a:rPr lang="ca-ES" dirty="0" err="1" smtClean="0"/>
              <a:t>otras</a:t>
            </a:r>
            <a:r>
              <a:rPr lang="ca-ES" dirty="0" smtClean="0"/>
              <a:t> </a:t>
            </a:r>
            <a:r>
              <a:rPr lang="ca-ES" dirty="0" err="1" smtClean="0"/>
              <a:t>disposiciones</a:t>
            </a:r>
            <a:r>
              <a:rPr lang="ca-ES" dirty="0" smtClean="0"/>
              <a:t> generales sobre la </a:t>
            </a:r>
            <a:r>
              <a:rPr lang="ca-ES" dirty="0" err="1" smtClean="0"/>
              <a:t>práctica</a:t>
            </a:r>
            <a:r>
              <a:rPr lang="ca-ES" dirty="0" smtClean="0"/>
              <a:t> de la </a:t>
            </a:r>
            <a:r>
              <a:rPr lang="ca-ES" dirty="0" err="1" smtClean="0"/>
              <a:t>prueba</a:t>
            </a:r>
            <a:r>
              <a:rPr lang="ca-ES" dirty="0" smtClean="0"/>
              <a:t> (arts. 289 a 292).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4ª. De la </a:t>
            </a:r>
            <a:r>
              <a:rPr lang="ca-ES" dirty="0" err="1" smtClean="0"/>
              <a:t>anticipación</a:t>
            </a:r>
            <a:r>
              <a:rPr lang="ca-ES" dirty="0" smtClean="0"/>
              <a:t> y </a:t>
            </a:r>
            <a:r>
              <a:rPr lang="ca-ES" dirty="0" err="1" smtClean="0"/>
              <a:t>aseguramiento</a:t>
            </a:r>
            <a:r>
              <a:rPr lang="ca-ES" dirty="0" smtClean="0"/>
              <a:t> de la </a:t>
            </a:r>
            <a:r>
              <a:rPr lang="ca-ES" dirty="0" err="1" smtClean="0"/>
              <a:t>prueba</a:t>
            </a:r>
            <a:r>
              <a:rPr lang="ca-ES" dirty="0" smtClean="0"/>
              <a:t> (arts. 293 a 298)</a:t>
            </a: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I. De las </a:t>
            </a:r>
            <a:r>
              <a:rPr lang="ca-ES" dirty="0" err="1" smtClean="0"/>
              <a:t>disposiciones</a:t>
            </a:r>
            <a:r>
              <a:rPr lang="ca-ES" dirty="0" smtClean="0"/>
              <a:t> comunes a los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declarativos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a-ES" dirty="0" smtClean="0"/>
              <a:t>Cap. VI. De los </a:t>
            </a:r>
            <a:r>
              <a:rPr lang="ca-ES" dirty="0" err="1" smtClean="0"/>
              <a:t>medios</a:t>
            </a:r>
            <a:r>
              <a:rPr lang="ca-ES" dirty="0" smtClean="0"/>
              <a:t> de </a:t>
            </a:r>
            <a:r>
              <a:rPr lang="ca-ES" dirty="0" err="1" smtClean="0"/>
              <a:t>prueba</a:t>
            </a:r>
            <a:r>
              <a:rPr lang="ca-ES" dirty="0" smtClean="0"/>
              <a:t> y las </a:t>
            </a:r>
            <a:r>
              <a:rPr lang="ca-ES" dirty="0" err="1" smtClean="0"/>
              <a:t>presunciones</a:t>
            </a:r>
            <a:r>
              <a:rPr lang="ca-ES" dirty="0"/>
              <a:t> </a:t>
            </a:r>
            <a:r>
              <a:rPr lang="ca-ES" dirty="0" smtClean="0"/>
              <a:t>(arts. 299 y 300).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 El </a:t>
            </a:r>
            <a:r>
              <a:rPr lang="ca-ES" dirty="0" err="1" smtClean="0"/>
              <a:t>Interrogatorio</a:t>
            </a:r>
            <a:r>
              <a:rPr lang="ca-ES" dirty="0" smtClean="0"/>
              <a:t> de las partes (arts. 301 a 316).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Los </a:t>
            </a:r>
            <a:r>
              <a:rPr lang="ca-ES" dirty="0" err="1" smtClean="0"/>
              <a:t>documentos</a:t>
            </a:r>
            <a:r>
              <a:rPr lang="ca-ES" dirty="0" smtClean="0"/>
              <a:t> </a:t>
            </a:r>
            <a:r>
              <a:rPr lang="ca-ES" dirty="0" err="1" smtClean="0"/>
              <a:t>públicos</a:t>
            </a:r>
            <a:r>
              <a:rPr lang="ca-ES" dirty="0" smtClean="0"/>
              <a:t> (arts. 317 a 323).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Los </a:t>
            </a:r>
            <a:r>
              <a:rPr lang="ca-ES" dirty="0" err="1" smtClean="0"/>
              <a:t>documentos</a:t>
            </a:r>
            <a:r>
              <a:rPr lang="ca-ES" dirty="0" smtClean="0"/>
              <a:t> </a:t>
            </a:r>
            <a:r>
              <a:rPr lang="ca-ES" dirty="0" err="1" smtClean="0"/>
              <a:t>privados</a:t>
            </a:r>
            <a:r>
              <a:rPr lang="ca-ES" dirty="0" smtClean="0"/>
              <a:t> (arts. 324 a 327).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4ª. </a:t>
            </a:r>
            <a:r>
              <a:rPr lang="ca-ES" dirty="0" err="1" smtClean="0"/>
              <a:t>Disposiciones</a:t>
            </a:r>
            <a:r>
              <a:rPr lang="ca-ES" dirty="0" smtClean="0"/>
              <a:t> comunes a las dos secciones </a:t>
            </a:r>
            <a:r>
              <a:rPr lang="ca-ES" dirty="0" err="1" smtClean="0"/>
              <a:t>anteriores</a:t>
            </a:r>
            <a:r>
              <a:rPr lang="ca-ES" dirty="0" smtClean="0"/>
              <a:t> (arts. 328 a 334).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5ª. El dictamen de </a:t>
            </a:r>
            <a:r>
              <a:rPr lang="ca-ES" dirty="0" err="1" smtClean="0"/>
              <a:t>peritos</a:t>
            </a:r>
            <a:r>
              <a:rPr lang="ca-ES" dirty="0" smtClean="0"/>
              <a:t> (arts. 335 a 352).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6ª. El </a:t>
            </a:r>
            <a:r>
              <a:rPr lang="ca-ES" dirty="0" err="1" smtClean="0"/>
              <a:t>reconocimiento</a:t>
            </a:r>
            <a:r>
              <a:rPr lang="ca-ES" dirty="0" smtClean="0"/>
              <a:t> judicial (arts. 353 a 359)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7ª. El </a:t>
            </a:r>
            <a:r>
              <a:rPr lang="ca-ES" dirty="0" err="1" smtClean="0"/>
              <a:t>interrogatorio</a:t>
            </a:r>
            <a:r>
              <a:rPr lang="ca-ES" dirty="0" smtClean="0"/>
              <a:t> de </a:t>
            </a:r>
            <a:r>
              <a:rPr lang="ca-ES" dirty="0" err="1" smtClean="0"/>
              <a:t>testigos</a:t>
            </a:r>
            <a:r>
              <a:rPr lang="ca-ES" dirty="0" smtClean="0"/>
              <a:t> (arts. 360 a 381).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8 ª. De la </a:t>
            </a:r>
            <a:r>
              <a:rPr lang="ca-ES" dirty="0" err="1" smtClean="0"/>
              <a:t>reproducción</a:t>
            </a:r>
            <a:r>
              <a:rPr lang="ca-ES" dirty="0" smtClean="0"/>
              <a:t> de la </a:t>
            </a:r>
            <a:r>
              <a:rPr lang="ca-ES" dirty="0" err="1" smtClean="0"/>
              <a:t>palabra</a:t>
            </a:r>
            <a:r>
              <a:rPr lang="ca-ES" dirty="0" smtClean="0"/>
              <a:t>, el </a:t>
            </a:r>
            <a:r>
              <a:rPr lang="ca-ES" dirty="0" err="1" smtClean="0"/>
              <a:t>sonido</a:t>
            </a:r>
            <a:r>
              <a:rPr lang="ca-ES" dirty="0" smtClean="0"/>
              <a:t>, la </a:t>
            </a:r>
            <a:r>
              <a:rPr lang="ca-ES" dirty="0" err="1" smtClean="0"/>
              <a:t>imagen</a:t>
            </a:r>
            <a:r>
              <a:rPr lang="ca-ES" dirty="0"/>
              <a:t> </a:t>
            </a:r>
            <a:r>
              <a:rPr lang="ca-ES" dirty="0" smtClean="0"/>
              <a:t>y de los </a:t>
            </a:r>
            <a:r>
              <a:rPr lang="ca-ES" dirty="0" err="1" smtClean="0"/>
              <a:t>otros</a:t>
            </a:r>
            <a:r>
              <a:rPr lang="ca-ES" dirty="0" smtClean="0"/>
              <a:t> </a:t>
            </a:r>
            <a:r>
              <a:rPr lang="ca-ES" dirty="0" err="1" smtClean="0"/>
              <a:t>instrumentos</a:t>
            </a:r>
            <a:r>
              <a:rPr lang="ca-ES" dirty="0" smtClean="0"/>
              <a:t> que </a:t>
            </a:r>
            <a:r>
              <a:rPr lang="ca-ES" dirty="0" err="1" smtClean="0"/>
              <a:t>permiten</a:t>
            </a:r>
            <a:r>
              <a:rPr lang="ca-ES" dirty="0" smtClean="0"/>
              <a:t> </a:t>
            </a:r>
            <a:r>
              <a:rPr lang="ca-ES" dirty="0" err="1" smtClean="0"/>
              <a:t>archivar</a:t>
            </a:r>
            <a:r>
              <a:rPr lang="ca-ES" dirty="0" smtClean="0"/>
              <a:t> y </a:t>
            </a:r>
            <a:r>
              <a:rPr lang="ca-ES" dirty="0" err="1" smtClean="0"/>
              <a:t>conocer</a:t>
            </a:r>
            <a:r>
              <a:rPr lang="ca-ES" dirty="0" smtClean="0"/>
              <a:t> </a:t>
            </a:r>
            <a:r>
              <a:rPr lang="ca-ES" dirty="0" err="1" smtClean="0"/>
              <a:t>datos</a:t>
            </a:r>
            <a:r>
              <a:rPr lang="ca-ES" dirty="0" smtClean="0"/>
              <a:t> </a:t>
            </a:r>
            <a:r>
              <a:rPr lang="ca-ES" dirty="0" err="1" smtClean="0"/>
              <a:t>relevantes</a:t>
            </a:r>
            <a:r>
              <a:rPr lang="ca-ES" dirty="0" smtClean="0"/>
              <a:t> para el </a:t>
            </a:r>
            <a:r>
              <a:rPr lang="ca-ES" dirty="0" err="1" smtClean="0"/>
              <a:t>proceso</a:t>
            </a:r>
            <a:r>
              <a:rPr lang="ca-ES" dirty="0" smtClean="0"/>
              <a:t>. (arts. 382 a 384)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9ª. Las </a:t>
            </a:r>
            <a:r>
              <a:rPr lang="ca-ES" dirty="0" err="1" smtClean="0"/>
              <a:t>presunciones</a:t>
            </a:r>
            <a:r>
              <a:rPr lang="ca-ES" dirty="0" smtClean="0"/>
              <a:t> (arts. 385 y 386).</a:t>
            </a: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I. De las </a:t>
            </a:r>
            <a:r>
              <a:rPr lang="ca-ES" dirty="0" err="1" smtClean="0"/>
              <a:t>disposiciones</a:t>
            </a:r>
            <a:r>
              <a:rPr lang="ca-ES" dirty="0" smtClean="0"/>
              <a:t> comunes a los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declarativos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</a:t>
            </a:r>
            <a:r>
              <a:rPr lang="ca-ES" dirty="0" err="1" smtClean="0"/>
              <a:t>VII</a:t>
            </a:r>
            <a:r>
              <a:rPr lang="ca-ES" dirty="0" smtClean="0"/>
              <a:t>. De las </a:t>
            </a:r>
            <a:r>
              <a:rPr lang="ca-ES" dirty="0" err="1" smtClean="0"/>
              <a:t>cuestiones</a:t>
            </a:r>
            <a:r>
              <a:rPr lang="ca-ES" dirty="0" smtClean="0"/>
              <a:t> </a:t>
            </a:r>
            <a:r>
              <a:rPr lang="ca-ES" dirty="0" err="1" smtClean="0"/>
              <a:t>incidentales</a:t>
            </a:r>
            <a:r>
              <a:rPr lang="ca-ES" dirty="0" smtClean="0"/>
              <a:t> (arts. 387 a 393).</a:t>
            </a:r>
          </a:p>
          <a:p>
            <a:r>
              <a:rPr lang="ca-ES" dirty="0" smtClean="0"/>
              <a:t>Cap. </a:t>
            </a:r>
            <a:r>
              <a:rPr lang="ca-ES" dirty="0" err="1" smtClean="0"/>
              <a:t>VIII</a:t>
            </a:r>
            <a:r>
              <a:rPr lang="ca-ES" dirty="0" smtClean="0"/>
              <a:t>. De la </a:t>
            </a:r>
            <a:r>
              <a:rPr lang="ca-ES" dirty="0" err="1" smtClean="0"/>
              <a:t>condena</a:t>
            </a:r>
            <a:r>
              <a:rPr lang="ca-ES" dirty="0" smtClean="0"/>
              <a:t> en </a:t>
            </a:r>
            <a:r>
              <a:rPr lang="ca-ES" dirty="0" err="1" smtClean="0"/>
              <a:t>costas</a:t>
            </a:r>
            <a:r>
              <a:rPr lang="ca-ES" dirty="0" smtClean="0"/>
              <a:t> (arts. 394 a 398).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Preliminar.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 las </a:t>
            </a:r>
            <a:r>
              <a:rPr lang="ca-ES" dirty="0" err="1" smtClean="0"/>
              <a:t>normas</a:t>
            </a:r>
            <a:r>
              <a:rPr lang="ca-ES" dirty="0" smtClean="0"/>
              <a:t> </a:t>
            </a:r>
            <a:r>
              <a:rPr lang="ca-ES" dirty="0" err="1" smtClean="0"/>
              <a:t>procesales</a:t>
            </a:r>
            <a:r>
              <a:rPr lang="ca-ES" dirty="0" smtClean="0"/>
              <a:t> y </a:t>
            </a:r>
            <a:r>
              <a:rPr lang="ca-ES" dirty="0" err="1" smtClean="0"/>
              <a:t>su</a:t>
            </a:r>
            <a:r>
              <a:rPr lang="ca-ES" dirty="0" smtClean="0"/>
              <a:t> </a:t>
            </a:r>
            <a:r>
              <a:rPr lang="ca-ES" dirty="0" err="1" smtClean="0"/>
              <a:t>aplicación</a:t>
            </a:r>
            <a:r>
              <a:rPr lang="ca-ES" dirty="0"/>
              <a:t> </a:t>
            </a:r>
            <a:r>
              <a:rPr lang="ca-ES" dirty="0" smtClean="0"/>
              <a:t>(arts. 1 a 4).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II. El </a:t>
            </a:r>
            <a:r>
              <a:rPr lang="ca-ES" dirty="0" err="1" smtClean="0"/>
              <a:t>juicio</a:t>
            </a:r>
            <a:r>
              <a:rPr lang="ca-ES" dirty="0" smtClean="0"/>
              <a:t> </a:t>
            </a:r>
            <a:r>
              <a:rPr lang="ca-ES" dirty="0" err="1" smtClean="0"/>
              <a:t>ordinario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a-ES" dirty="0" smtClean="0"/>
              <a:t>Cap. I. De las </a:t>
            </a:r>
            <a:r>
              <a:rPr lang="ca-ES" dirty="0" err="1" smtClean="0"/>
              <a:t>alegaciones</a:t>
            </a:r>
            <a:r>
              <a:rPr lang="ca-ES" dirty="0" smtClean="0"/>
              <a:t> </a:t>
            </a:r>
            <a:r>
              <a:rPr lang="ca-ES" dirty="0" err="1" smtClean="0"/>
              <a:t>iniciales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 la demanda y </a:t>
            </a:r>
            <a:r>
              <a:rPr lang="ca-ES" dirty="0" err="1" smtClean="0"/>
              <a:t>su</a:t>
            </a:r>
            <a:r>
              <a:rPr lang="ca-ES" dirty="0" smtClean="0"/>
              <a:t> </a:t>
            </a:r>
            <a:r>
              <a:rPr lang="ca-ES" dirty="0" err="1" smtClean="0"/>
              <a:t>objeto</a:t>
            </a:r>
            <a:r>
              <a:rPr lang="ca-ES" dirty="0" smtClean="0"/>
              <a:t> (arts. 399 a 404).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la </a:t>
            </a:r>
            <a:r>
              <a:rPr lang="ca-ES" dirty="0" err="1" smtClean="0"/>
              <a:t>contestación</a:t>
            </a:r>
            <a:r>
              <a:rPr lang="ca-ES" dirty="0" smtClean="0"/>
              <a:t> a la demanda y de la </a:t>
            </a:r>
            <a:r>
              <a:rPr lang="ca-ES" dirty="0" err="1" smtClean="0"/>
              <a:t>reconvención</a:t>
            </a:r>
            <a:r>
              <a:rPr lang="ca-ES" dirty="0" smtClean="0"/>
              <a:t> (Arts. 405 a 409).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 los </a:t>
            </a:r>
            <a:r>
              <a:rPr lang="ca-ES" dirty="0" err="1" smtClean="0"/>
              <a:t>efectos</a:t>
            </a:r>
            <a:r>
              <a:rPr lang="ca-ES" dirty="0" smtClean="0"/>
              <a:t> de la </a:t>
            </a:r>
            <a:r>
              <a:rPr lang="ca-ES" dirty="0" err="1" smtClean="0"/>
              <a:t>pendencia</a:t>
            </a:r>
            <a:r>
              <a:rPr lang="ca-ES" dirty="0" smtClean="0"/>
              <a:t> del </a:t>
            </a:r>
            <a:r>
              <a:rPr lang="ca-ES" dirty="0" err="1" smtClean="0"/>
              <a:t>proceso</a:t>
            </a:r>
            <a:r>
              <a:rPr lang="ca-ES" dirty="0" smtClean="0"/>
              <a:t> (arts. 410 a 413).</a:t>
            </a:r>
          </a:p>
          <a:p>
            <a:r>
              <a:rPr lang="ca-ES" dirty="0" smtClean="0"/>
              <a:t>Cap. II. De la </a:t>
            </a:r>
            <a:r>
              <a:rPr lang="ca-ES" dirty="0" err="1" smtClean="0"/>
              <a:t>audiencia</a:t>
            </a:r>
            <a:r>
              <a:rPr lang="ca-ES" dirty="0" smtClean="0"/>
              <a:t> </a:t>
            </a:r>
            <a:r>
              <a:rPr lang="ca-ES" dirty="0" err="1" smtClean="0"/>
              <a:t>previa</a:t>
            </a:r>
            <a:r>
              <a:rPr lang="ca-ES" dirty="0" smtClean="0"/>
              <a:t> al </a:t>
            </a:r>
            <a:r>
              <a:rPr lang="ca-ES" dirty="0" err="1" smtClean="0"/>
              <a:t>juicio</a:t>
            </a:r>
            <a:r>
              <a:rPr lang="ca-ES" dirty="0" smtClean="0"/>
              <a:t> (arts. 414 a 430).</a:t>
            </a:r>
          </a:p>
          <a:p>
            <a:r>
              <a:rPr lang="ca-ES" dirty="0" smtClean="0"/>
              <a:t>Cap III. Del </a:t>
            </a:r>
            <a:r>
              <a:rPr lang="ca-ES" dirty="0" err="1" smtClean="0"/>
              <a:t>juicio</a:t>
            </a:r>
            <a:r>
              <a:rPr lang="ca-ES" dirty="0"/>
              <a:t> </a:t>
            </a:r>
            <a:r>
              <a:rPr lang="ca-ES" dirty="0" smtClean="0"/>
              <a:t>(arts. 431 a 433).</a:t>
            </a:r>
          </a:p>
          <a:p>
            <a:r>
              <a:rPr lang="ca-ES" dirty="0" smtClean="0"/>
              <a:t>Cap. IV. De la sentencia (arts. 434 a 436).</a:t>
            </a: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III. Del </a:t>
            </a:r>
            <a:r>
              <a:rPr lang="ca-ES" dirty="0" err="1" smtClean="0"/>
              <a:t>juicio</a:t>
            </a:r>
            <a:r>
              <a:rPr lang="ca-ES" dirty="0" smtClean="0"/>
              <a:t> verbal.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a-ES" dirty="0" smtClean="0"/>
          </a:p>
          <a:p>
            <a:r>
              <a:rPr lang="ca-ES" dirty="0" smtClean="0"/>
              <a:t>Arts. 437 a 447.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IV. De los recursos.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a-ES" dirty="0" smtClean="0"/>
              <a:t>Cap. I. De los </a:t>
            </a:r>
            <a:r>
              <a:rPr lang="ca-ES" dirty="0" err="1" smtClean="0"/>
              <a:t>recusos</a:t>
            </a:r>
            <a:r>
              <a:rPr lang="ca-ES" dirty="0" smtClean="0"/>
              <a:t>: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448 a 450).</a:t>
            </a:r>
          </a:p>
          <a:p>
            <a:r>
              <a:rPr lang="ca-ES" dirty="0" smtClean="0"/>
              <a:t>Cap II. De los recursos de </a:t>
            </a:r>
            <a:r>
              <a:rPr lang="ca-ES" dirty="0" err="1" smtClean="0"/>
              <a:t>reposición</a:t>
            </a:r>
            <a:r>
              <a:rPr lang="ca-ES" dirty="0" smtClean="0"/>
              <a:t> y </a:t>
            </a:r>
            <a:r>
              <a:rPr lang="ca-ES" dirty="0" err="1" smtClean="0"/>
              <a:t>revisión</a:t>
            </a:r>
            <a:r>
              <a:rPr lang="ca-ES" dirty="0" smtClean="0"/>
              <a:t> (arts. 451 a 454bis).</a:t>
            </a:r>
          </a:p>
          <a:p>
            <a:r>
              <a:rPr lang="ca-ES" dirty="0" smtClean="0"/>
              <a:t>Cap III. Del </a:t>
            </a:r>
            <a:r>
              <a:rPr lang="ca-ES" dirty="0" err="1" smtClean="0"/>
              <a:t>recurso</a:t>
            </a:r>
            <a:r>
              <a:rPr lang="ca-ES" dirty="0" smtClean="0"/>
              <a:t> de </a:t>
            </a:r>
            <a:r>
              <a:rPr lang="ca-ES" dirty="0" err="1" smtClean="0"/>
              <a:t>apelación</a:t>
            </a:r>
            <a:r>
              <a:rPr lang="ca-ES" dirty="0" smtClean="0"/>
              <a:t> y de la </a:t>
            </a:r>
            <a:r>
              <a:rPr lang="ca-ES" dirty="0" err="1" smtClean="0"/>
              <a:t>segunda</a:t>
            </a:r>
            <a:r>
              <a:rPr lang="ca-ES" dirty="0" smtClean="0"/>
              <a:t> instancia.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Del </a:t>
            </a:r>
            <a:r>
              <a:rPr lang="ca-ES" dirty="0" err="1" smtClean="0"/>
              <a:t>recurso</a:t>
            </a:r>
            <a:r>
              <a:rPr lang="ca-ES" dirty="0" smtClean="0"/>
              <a:t> de </a:t>
            </a:r>
            <a:r>
              <a:rPr lang="ca-ES" dirty="0" err="1" smtClean="0"/>
              <a:t>apelación</a:t>
            </a:r>
            <a:r>
              <a:rPr lang="ca-ES" dirty="0" smtClean="0"/>
              <a:t> y de la </a:t>
            </a:r>
            <a:r>
              <a:rPr lang="ca-ES" dirty="0" err="1" smtClean="0"/>
              <a:t>segunda</a:t>
            </a:r>
            <a:r>
              <a:rPr lang="ca-ES" dirty="0" smtClean="0"/>
              <a:t> instancia: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455 y 456).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la </a:t>
            </a:r>
            <a:r>
              <a:rPr lang="ca-ES" dirty="0" err="1" smtClean="0"/>
              <a:t>sustantación</a:t>
            </a:r>
            <a:r>
              <a:rPr lang="ca-ES" dirty="0" smtClean="0"/>
              <a:t> de la </a:t>
            </a:r>
            <a:r>
              <a:rPr lang="ca-ES" dirty="0" err="1" smtClean="0"/>
              <a:t>apelación</a:t>
            </a:r>
            <a:r>
              <a:rPr lang="ca-ES" dirty="0" smtClean="0"/>
              <a:t> (arts. 457 a 467).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IV. De los recursos.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IV. Del </a:t>
            </a:r>
            <a:r>
              <a:rPr lang="ca-ES" dirty="0" err="1" smtClean="0"/>
              <a:t>recurso</a:t>
            </a:r>
            <a:r>
              <a:rPr lang="ca-ES" dirty="0" smtClean="0"/>
              <a:t> </a:t>
            </a:r>
            <a:r>
              <a:rPr lang="ca-ES" dirty="0" err="1" smtClean="0"/>
              <a:t>extraordinario</a:t>
            </a:r>
            <a:r>
              <a:rPr lang="ca-ES" dirty="0" smtClean="0"/>
              <a:t> por </a:t>
            </a:r>
            <a:r>
              <a:rPr lang="ca-ES" dirty="0" err="1" smtClean="0"/>
              <a:t>infracción</a:t>
            </a:r>
            <a:r>
              <a:rPr lang="ca-ES" dirty="0" smtClean="0"/>
              <a:t> </a:t>
            </a:r>
            <a:r>
              <a:rPr lang="ca-ES" dirty="0" err="1" smtClean="0"/>
              <a:t>procesal</a:t>
            </a:r>
            <a:r>
              <a:rPr lang="ca-ES" dirty="0"/>
              <a:t> </a:t>
            </a:r>
            <a:r>
              <a:rPr lang="ca-ES" dirty="0" smtClean="0"/>
              <a:t>(arts. 468 a 476).</a:t>
            </a:r>
          </a:p>
          <a:p>
            <a:r>
              <a:rPr lang="ca-ES" dirty="0" smtClean="0"/>
              <a:t>Cap V. Del </a:t>
            </a:r>
            <a:r>
              <a:rPr lang="ca-ES" dirty="0" err="1" smtClean="0"/>
              <a:t>recurso</a:t>
            </a:r>
            <a:r>
              <a:rPr lang="ca-ES" dirty="0" smtClean="0"/>
              <a:t> de </a:t>
            </a:r>
            <a:r>
              <a:rPr lang="ca-ES" dirty="0" err="1" smtClean="0"/>
              <a:t>casación</a:t>
            </a:r>
            <a:r>
              <a:rPr lang="ca-ES" dirty="0"/>
              <a:t> </a:t>
            </a:r>
            <a:r>
              <a:rPr lang="ca-ES" dirty="0" smtClean="0"/>
              <a:t>(arts. 477 a 489).</a:t>
            </a:r>
          </a:p>
          <a:p>
            <a:r>
              <a:rPr lang="ca-ES" dirty="0" smtClean="0"/>
              <a:t>Cap VI. Del </a:t>
            </a:r>
            <a:r>
              <a:rPr lang="ca-ES" dirty="0" err="1" smtClean="0"/>
              <a:t>recurso</a:t>
            </a:r>
            <a:r>
              <a:rPr lang="ca-ES" dirty="0" smtClean="0"/>
              <a:t> en </a:t>
            </a:r>
            <a:r>
              <a:rPr lang="ca-ES" dirty="0" err="1" smtClean="0"/>
              <a:t>interés</a:t>
            </a:r>
            <a:r>
              <a:rPr lang="ca-ES" dirty="0" smtClean="0"/>
              <a:t> de la </a:t>
            </a:r>
            <a:r>
              <a:rPr lang="ca-ES" dirty="0" err="1" smtClean="0"/>
              <a:t>ley</a:t>
            </a:r>
            <a:r>
              <a:rPr lang="ca-ES" dirty="0" smtClean="0"/>
              <a:t> (arts. 490 a 493).</a:t>
            </a:r>
          </a:p>
          <a:p>
            <a:r>
              <a:rPr lang="ca-ES" dirty="0" smtClean="0"/>
              <a:t>Cap </a:t>
            </a:r>
            <a:r>
              <a:rPr lang="ca-ES" dirty="0" err="1" smtClean="0"/>
              <a:t>VII</a:t>
            </a:r>
            <a:r>
              <a:rPr lang="ca-ES" dirty="0" smtClean="0"/>
              <a:t>. Del </a:t>
            </a:r>
            <a:r>
              <a:rPr lang="ca-ES" dirty="0" err="1" smtClean="0"/>
              <a:t>recurso</a:t>
            </a:r>
            <a:r>
              <a:rPr lang="ca-ES" dirty="0" smtClean="0"/>
              <a:t> de </a:t>
            </a:r>
            <a:r>
              <a:rPr lang="ca-ES" dirty="0" err="1" smtClean="0"/>
              <a:t>queja</a:t>
            </a:r>
            <a:r>
              <a:rPr lang="ca-ES" dirty="0" smtClean="0"/>
              <a:t> (arts. 494 y 495).</a:t>
            </a: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/>
              <a:t/>
            </a:r>
            <a:br>
              <a:rPr lang="ca-ES" dirty="0"/>
            </a:br>
            <a:r>
              <a:rPr lang="ca-ES" dirty="0" err="1" smtClean="0"/>
              <a:t>Título</a:t>
            </a:r>
            <a:r>
              <a:rPr lang="ca-ES" dirty="0" smtClean="0"/>
              <a:t> V. De la </a:t>
            </a:r>
            <a:r>
              <a:rPr lang="ca-ES" dirty="0" err="1" smtClean="0"/>
              <a:t>rebeldía</a:t>
            </a:r>
            <a:r>
              <a:rPr lang="ca-ES" dirty="0" smtClean="0"/>
              <a:t> y de la </a:t>
            </a:r>
            <a:r>
              <a:rPr lang="ca-ES" dirty="0" err="1" smtClean="0"/>
              <a:t>rescisión</a:t>
            </a:r>
            <a:r>
              <a:rPr lang="ca-ES" dirty="0" smtClean="0"/>
              <a:t> de </a:t>
            </a:r>
            <a:r>
              <a:rPr lang="ca-ES" dirty="0" err="1" smtClean="0"/>
              <a:t>sentencias</a:t>
            </a:r>
            <a:r>
              <a:rPr lang="ca-ES" dirty="0" smtClean="0"/>
              <a:t> firmes y </a:t>
            </a:r>
            <a:r>
              <a:rPr lang="ca-ES" dirty="0" err="1" smtClean="0"/>
              <a:t>nueva</a:t>
            </a:r>
            <a:r>
              <a:rPr lang="ca-ES" dirty="0" smtClean="0"/>
              <a:t> </a:t>
            </a:r>
            <a:r>
              <a:rPr lang="ca-ES" dirty="0" err="1" smtClean="0"/>
              <a:t>audiencia</a:t>
            </a:r>
            <a:r>
              <a:rPr lang="ca-ES" dirty="0" smtClean="0"/>
              <a:t> al </a:t>
            </a:r>
            <a:r>
              <a:rPr lang="ca-ES" dirty="0" err="1" smtClean="0"/>
              <a:t>demandado</a:t>
            </a:r>
            <a:r>
              <a:rPr lang="ca-ES" dirty="0" smtClean="0"/>
              <a:t> </a:t>
            </a:r>
            <a:r>
              <a:rPr lang="ca-ES" dirty="0" err="1" smtClean="0"/>
              <a:t>rebelde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 smtClean="0"/>
              <a:t>Arts. 496 a 508.</a:t>
            </a: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VI. De la </a:t>
            </a:r>
            <a:r>
              <a:rPr lang="ca-ES" dirty="0" err="1" smtClean="0"/>
              <a:t>revisión</a:t>
            </a:r>
            <a:r>
              <a:rPr lang="ca-ES" dirty="0" smtClean="0"/>
              <a:t> de </a:t>
            </a:r>
            <a:r>
              <a:rPr lang="ca-ES" dirty="0" err="1" smtClean="0"/>
              <a:t>sentencias</a:t>
            </a:r>
            <a:r>
              <a:rPr lang="ca-ES" dirty="0" smtClean="0"/>
              <a:t> firmes.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  <a:p>
            <a:r>
              <a:rPr lang="ca-ES" dirty="0" smtClean="0"/>
              <a:t>Arts. 509 a 516.</a:t>
            </a:r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LIBRO III. </a:t>
            </a:r>
            <a:r>
              <a:rPr lang="ca-ES" b="1" dirty="0" smtClean="0"/>
              <a:t>DE LA EJECUCIÓN FORZOSA Y DE LAS MEDIDAS </a:t>
            </a:r>
            <a:r>
              <a:rPr lang="ca-ES" b="1" dirty="0" err="1" smtClean="0"/>
              <a:t>CAUTELARES</a:t>
            </a:r>
            <a:r>
              <a:rPr lang="ca-ES" b="1" dirty="0" smtClean="0"/>
              <a:t>.</a:t>
            </a:r>
            <a:endParaRPr lang="es-ES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I. De los </a:t>
            </a:r>
            <a:r>
              <a:rPr lang="ca-ES" dirty="0" err="1" smtClean="0"/>
              <a:t>títulos</a:t>
            </a:r>
            <a:r>
              <a:rPr lang="ca-ES" dirty="0" smtClean="0"/>
              <a:t> </a:t>
            </a:r>
            <a:r>
              <a:rPr lang="ca-ES" dirty="0" err="1" smtClean="0"/>
              <a:t>ejecutivos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I. De las </a:t>
            </a:r>
            <a:r>
              <a:rPr lang="ca-ES" dirty="0" err="1" smtClean="0"/>
              <a:t>sentencias</a:t>
            </a:r>
            <a:r>
              <a:rPr lang="ca-ES" dirty="0" smtClean="0"/>
              <a:t> y los </a:t>
            </a:r>
            <a:r>
              <a:rPr lang="ca-ES" dirty="0" err="1" smtClean="0"/>
              <a:t>demás</a:t>
            </a:r>
            <a:r>
              <a:rPr lang="ca-ES" dirty="0" smtClean="0"/>
              <a:t> </a:t>
            </a:r>
            <a:r>
              <a:rPr lang="ca-ES" dirty="0" err="1" smtClean="0"/>
              <a:t>títulos</a:t>
            </a:r>
            <a:r>
              <a:rPr lang="ca-ES" dirty="0" smtClean="0"/>
              <a:t> </a:t>
            </a:r>
            <a:r>
              <a:rPr lang="ca-ES" dirty="0" err="1" smtClean="0"/>
              <a:t>ejecutivos</a:t>
            </a:r>
            <a:r>
              <a:rPr lang="ca-ES" dirty="0" smtClean="0"/>
              <a:t> (arts. 517 a 522).</a:t>
            </a:r>
          </a:p>
          <a:p>
            <a:r>
              <a:rPr lang="ca-ES" dirty="0" smtClean="0"/>
              <a:t>Cap II. De los </a:t>
            </a:r>
            <a:r>
              <a:rPr lang="ca-ES" dirty="0" err="1" smtClean="0"/>
              <a:t>títulos</a:t>
            </a:r>
            <a:r>
              <a:rPr lang="ca-ES" dirty="0" smtClean="0"/>
              <a:t> </a:t>
            </a:r>
            <a:r>
              <a:rPr lang="ca-ES" dirty="0" err="1" smtClean="0"/>
              <a:t>ejecutivos</a:t>
            </a:r>
            <a:r>
              <a:rPr lang="ca-ES" dirty="0" smtClean="0"/>
              <a:t> </a:t>
            </a:r>
            <a:r>
              <a:rPr lang="ca-ES" dirty="0" err="1" smtClean="0"/>
              <a:t>extranjeros</a:t>
            </a:r>
            <a:r>
              <a:rPr lang="ca-ES" dirty="0" smtClean="0"/>
              <a:t> (art. 523).</a:t>
            </a:r>
            <a:endParaRPr lang="es-E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II. De la </a:t>
            </a:r>
            <a:r>
              <a:rPr lang="ca-ES" dirty="0" err="1" smtClean="0"/>
              <a:t>ejecución</a:t>
            </a:r>
            <a:r>
              <a:rPr lang="ca-ES" dirty="0" smtClean="0"/>
              <a:t> provisional de </a:t>
            </a:r>
            <a:r>
              <a:rPr lang="ca-ES" dirty="0" err="1" smtClean="0"/>
              <a:t>resoluciones</a:t>
            </a:r>
            <a:r>
              <a:rPr lang="ca-ES" dirty="0" smtClean="0"/>
              <a:t> </a:t>
            </a:r>
            <a:r>
              <a:rPr lang="ca-ES" dirty="0" err="1" smtClean="0"/>
              <a:t>judiciales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a-ES" dirty="0" smtClean="0"/>
              <a:t>Cap. I. De la </a:t>
            </a:r>
            <a:r>
              <a:rPr lang="ca-ES" dirty="0" err="1" smtClean="0"/>
              <a:t>ejecución</a:t>
            </a:r>
            <a:r>
              <a:rPr lang="ca-ES" dirty="0" smtClean="0"/>
              <a:t> provisional: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</a:t>
            </a:r>
            <a:r>
              <a:rPr lang="ca-ES" smtClean="0"/>
              <a:t>524 </a:t>
            </a:r>
            <a:r>
              <a:rPr lang="ca-ES" dirty="0" smtClean="0"/>
              <a:t>y 525).</a:t>
            </a:r>
          </a:p>
          <a:p>
            <a:r>
              <a:rPr lang="ca-ES" dirty="0" smtClean="0"/>
              <a:t>Cap II. De la </a:t>
            </a:r>
            <a:r>
              <a:rPr lang="ca-ES" dirty="0" err="1" smtClean="0"/>
              <a:t>ejecución</a:t>
            </a:r>
            <a:r>
              <a:rPr lang="ca-ES" dirty="0" smtClean="0"/>
              <a:t> provisional de </a:t>
            </a:r>
            <a:r>
              <a:rPr lang="ca-ES" dirty="0" err="1" smtClean="0"/>
              <a:t>sentencias</a:t>
            </a:r>
            <a:r>
              <a:rPr lang="ca-ES" dirty="0" smtClean="0"/>
              <a:t> de </a:t>
            </a:r>
            <a:r>
              <a:rPr lang="ca-ES" dirty="0" err="1" smtClean="0"/>
              <a:t>condena</a:t>
            </a:r>
            <a:r>
              <a:rPr lang="ca-ES" dirty="0" smtClean="0"/>
              <a:t> </a:t>
            </a:r>
            <a:r>
              <a:rPr lang="ca-ES" dirty="0" err="1" smtClean="0"/>
              <a:t>dictadas</a:t>
            </a:r>
            <a:r>
              <a:rPr lang="ca-ES" dirty="0" smtClean="0"/>
              <a:t> en primera instancia.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 la </a:t>
            </a:r>
            <a:r>
              <a:rPr lang="ca-ES" dirty="0" err="1" smtClean="0"/>
              <a:t>ejecución</a:t>
            </a:r>
            <a:r>
              <a:rPr lang="ca-ES" dirty="0" smtClean="0"/>
              <a:t> provisional y la </a:t>
            </a:r>
            <a:r>
              <a:rPr lang="ca-ES" dirty="0" err="1" smtClean="0"/>
              <a:t>oposición</a:t>
            </a:r>
            <a:r>
              <a:rPr lang="ca-ES" dirty="0" smtClean="0"/>
              <a:t> a ella (arts. 525 a 531).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la </a:t>
            </a:r>
            <a:r>
              <a:rPr lang="ca-ES" dirty="0" err="1" smtClean="0"/>
              <a:t>revocación</a:t>
            </a:r>
            <a:r>
              <a:rPr lang="ca-ES" dirty="0" smtClean="0"/>
              <a:t> o </a:t>
            </a:r>
            <a:r>
              <a:rPr lang="ca-ES" dirty="0" err="1" smtClean="0"/>
              <a:t>confirmación</a:t>
            </a:r>
            <a:r>
              <a:rPr lang="ca-ES" dirty="0" smtClean="0"/>
              <a:t> de la sentencia </a:t>
            </a:r>
            <a:r>
              <a:rPr lang="ca-ES" dirty="0" err="1" smtClean="0"/>
              <a:t>provisionalmente</a:t>
            </a:r>
            <a:r>
              <a:rPr lang="ca-ES" dirty="0" smtClean="0"/>
              <a:t> </a:t>
            </a:r>
            <a:r>
              <a:rPr lang="ca-ES" dirty="0" err="1" smtClean="0"/>
              <a:t>ejecutada</a:t>
            </a:r>
            <a:r>
              <a:rPr lang="ca-ES" dirty="0" smtClean="0"/>
              <a:t> (arts. 532 a 534).</a:t>
            </a:r>
            <a:endParaRPr lang="es-ES" dirty="0"/>
          </a:p>
          <a:p>
            <a:r>
              <a:rPr lang="ca-ES" dirty="0" smtClean="0"/>
              <a:t>Cap. III. De la </a:t>
            </a:r>
            <a:r>
              <a:rPr lang="ca-ES" dirty="0" err="1" smtClean="0"/>
              <a:t>ejecución</a:t>
            </a:r>
            <a:r>
              <a:rPr lang="ca-ES" dirty="0" smtClean="0"/>
              <a:t> provisional de sentencia de </a:t>
            </a:r>
            <a:r>
              <a:rPr lang="ca-ES" dirty="0" err="1" smtClean="0"/>
              <a:t>condenas</a:t>
            </a:r>
            <a:r>
              <a:rPr lang="ca-ES" dirty="0" smtClean="0"/>
              <a:t> </a:t>
            </a:r>
            <a:r>
              <a:rPr lang="ca-ES" dirty="0" err="1" smtClean="0"/>
              <a:t>dictadas</a:t>
            </a:r>
            <a:r>
              <a:rPr lang="ca-ES" dirty="0" smtClean="0"/>
              <a:t> en </a:t>
            </a:r>
            <a:r>
              <a:rPr lang="ca-ES" dirty="0" err="1" smtClean="0"/>
              <a:t>segunda</a:t>
            </a:r>
            <a:r>
              <a:rPr lang="ca-ES" dirty="0" smtClean="0"/>
              <a:t> instancia (arts. 535 a 537).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III. De la </a:t>
            </a:r>
            <a:r>
              <a:rPr lang="ca-ES" dirty="0" err="1" smtClean="0"/>
              <a:t>ejecución</a:t>
            </a:r>
            <a:r>
              <a:rPr lang="ca-ES" dirty="0" smtClean="0"/>
              <a:t>: </a:t>
            </a:r>
            <a:r>
              <a:rPr lang="ca-ES" dirty="0" err="1" smtClean="0"/>
              <a:t>disposiciones</a:t>
            </a:r>
            <a:r>
              <a:rPr lang="ca-ES" dirty="0" smtClean="0"/>
              <a:t> generales.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dirty="0" smtClean="0"/>
              <a:t>Cap. I. De las partes de la </a:t>
            </a:r>
            <a:r>
              <a:rPr lang="ca-ES" dirty="0" err="1" smtClean="0"/>
              <a:t>ejecución</a:t>
            </a:r>
            <a:r>
              <a:rPr lang="ca-ES" dirty="0" smtClean="0"/>
              <a:t> (arts. 538 a 544).</a:t>
            </a:r>
          </a:p>
          <a:p>
            <a:r>
              <a:rPr lang="ca-ES" dirty="0" smtClean="0"/>
              <a:t>Cap. II. Del tribunal </a:t>
            </a:r>
            <a:r>
              <a:rPr lang="ca-ES" dirty="0" err="1" smtClean="0"/>
              <a:t>competente</a:t>
            </a:r>
            <a:r>
              <a:rPr lang="ca-ES" dirty="0" smtClean="0"/>
              <a:t> (arts. 545 a 547).</a:t>
            </a:r>
          </a:p>
          <a:p>
            <a:r>
              <a:rPr lang="ca-ES" dirty="0" smtClean="0"/>
              <a:t>Cap. III. Del </a:t>
            </a:r>
            <a:r>
              <a:rPr lang="ca-ES" dirty="0" err="1" smtClean="0"/>
              <a:t>despacho</a:t>
            </a:r>
            <a:r>
              <a:rPr lang="ca-ES" dirty="0" smtClean="0"/>
              <a:t> de la </a:t>
            </a:r>
            <a:r>
              <a:rPr lang="ca-ES" dirty="0" err="1" smtClean="0"/>
              <a:t>ejecución</a:t>
            </a:r>
            <a:r>
              <a:rPr lang="ca-ES" dirty="0" smtClean="0"/>
              <a:t> (arts. 548 a 555).</a:t>
            </a:r>
          </a:p>
          <a:p>
            <a:r>
              <a:rPr lang="ca-ES" dirty="0" smtClean="0"/>
              <a:t>Cap. IV. De la </a:t>
            </a:r>
            <a:r>
              <a:rPr lang="ca-ES" dirty="0" err="1" smtClean="0"/>
              <a:t>oposición</a:t>
            </a:r>
            <a:r>
              <a:rPr lang="ca-ES" dirty="0" smtClean="0"/>
              <a:t> a la </a:t>
            </a:r>
            <a:r>
              <a:rPr lang="ca-ES" dirty="0" err="1" smtClean="0"/>
              <a:t>ejecución</a:t>
            </a:r>
            <a:r>
              <a:rPr lang="ca-ES" dirty="0" smtClean="0"/>
              <a:t> y de la </a:t>
            </a:r>
            <a:r>
              <a:rPr lang="ca-ES" dirty="0" err="1" smtClean="0"/>
              <a:t>imputación</a:t>
            </a:r>
            <a:r>
              <a:rPr lang="ca-ES" dirty="0" smtClean="0"/>
              <a:t> de </a:t>
            </a:r>
            <a:r>
              <a:rPr lang="ca-ES" dirty="0" err="1" smtClean="0"/>
              <a:t>actos</a:t>
            </a:r>
            <a:r>
              <a:rPr lang="ca-ES" dirty="0" smtClean="0"/>
              <a:t> de </a:t>
            </a:r>
            <a:r>
              <a:rPr lang="ca-ES" dirty="0" err="1" smtClean="0"/>
              <a:t>ejecución</a:t>
            </a:r>
            <a:r>
              <a:rPr lang="ca-ES" dirty="0" smtClean="0"/>
              <a:t> </a:t>
            </a:r>
            <a:r>
              <a:rPr lang="ca-ES" dirty="0" err="1" smtClean="0"/>
              <a:t>contrarios</a:t>
            </a:r>
            <a:r>
              <a:rPr lang="ca-ES" dirty="0" smtClean="0"/>
              <a:t> a la </a:t>
            </a:r>
            <a:r>
              <a:rPr lang="ca-ES" dirty="0" err="1" smtClean="0"/>
              <a:t>ley</a:t>
            </a:r>
            <a:r>
              <a:rPr lang="ca-ES" dirty="0" smtClean="0"/>
              <a:t> o al </a:t>
            </a:r>
            <a:r>
              <a:rPr lang="ca-ES" dirty="0" err="1" smtClean="0"/>
              <a:t>título</a:t>
            </a:r>
            <a:r>
              <a:rPr lang="ca-ES" dirty="0" smtClean="0"/>
              <a:t> </a:t>
            </a:r>
            <a:r>
              <a:rPr lang="ca-ES" dirty="0" err="1" smtClean="0"/>
              <a:t>ejecutivo</a:t>
            </a:r>
            <a:r>
              <a:rPr lang="ca-ES" dirty="0" smtClean="0"/>
              <a:t> (arts. 556 a 564).</a:t>
            </a:r>
          </a:p>
          <a:p>
            <a:r>
              <a:rPr lang="ca-ES" dirty="0" smtClean="0"/>
              <a:t>Cap. V. De la </a:t>
            </a:r>
            <a:r>
              <a:rPr lang="ca-ES" dirty="0" err="1" smtClean="0"/>
              <a:t>suspensión</a:t>
            </a:r>
            <a:r>
              <a:rPr lang="ca-ES" dirty="0" smtClean="0"/>
              <a:t> y </a:t>
            </a:r>
            <a:r>
              <a:rPr lang="ca-ES" dirty="0" err="1" smtClean="0"/>
              <a:t>término</a:t>
            </a:r>
            <a:r>
              <a:rPr lang="ca-ES" dirty="0" smtClean="0"/>
              <a:t> de la </a:t>
            </a:r>
            <a:r>
              <a:rPr lang="ca-ES" dirty="0" err="1" smtClean="0"/>
              <a:t>ejecución</a:t>
            </a:r>
            <a:r>
              <a:rPr lang="ca-ES" dirty="0" smtClean="0"/>
              <a:t> (arts. 565 a 570).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LIBRO </a:t>
            </a:r>
            <a:r>
              <a:rPr lang="ca-ES" dirty="0" err="1" smtClean="0"/>
              <a:t>PRIMERO</a:t>
            </a:r>
            <a:r>
              <a:rPr lang="ca-ES" dirty="0" smtClean="0"/>
              <a:t>: </a:t>
            </a:r>
            <a:r>
              <a:rPr lang="ca-ES" b="1" dirty="0" smtClean="0"/>
              <a:t>DE LAS DISPOSICIONES GENERALES RELATIVAS A LOS JUICIOS CIVILES</a:t>
            </a:r>
            <a:endParaRPr lang="es-ES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IV. De la </a:t>
            </a:r>
            <a:r>
              <a:rPr lang="ca-ES" dirty="0" err="1" smtClean="0"/>
              <a:t>ejecución</a:t>
            </a:r>
            <a:r>
              <a:rPr lang="ca-ES" dirty="0" smtClean="0"/>
              <a:t> </a:t>
            </a:r>
            <a:r>
              <a:rPr lang="ca-ES" dirty="0" err="1" smtClean="0"/>
              <a:t>dineraria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a-ES" dirty="0" smtClean="0"/>
              <a:t>Cap. I. De la </a:t>
            </a:r>
            <a:r>
              <a:rPr lang="ca-ES" dirty="0" err="1" smtClean="0"/>
              <a:t>ejecución</a:t>
            </a:r>
            <a:r>
              <a:rPr lang="ca-ES" dirty="0" smtClean="0"/>
              <a:t> </a:t>
            </a:r>
            <a:r>
              <a:rPr lang="ca-ES" dirty="0" err="1" smtClean="0"/>
              <a:t>dineraria</a:t>
            </a:r>
            <a:r>
              <a:rPr lang="ca-ES" dirty="0" smtClean="0"/>
              <a:t>: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571 a 579).</a:t>
            </a:r>
          </a:p>
          <a:p>
            <a:r>
              <a:rPr lang="ca-ES" dirty="0" smtClean="0"/>
              <a:t>Cap. II. Del </a:t>
            </a:r>
            <a:r>
              <a:rPr lang="ca-ES" dirty="0" err="1" smtClean="0"/>
              <a:t>requerimiento</a:t>
            </a:r>
            <a:r>
              <a:rPr lang="ca-ES" dirty="0" smtClean="0"/>
              <a:t> de pago (arts. 580 a 583).</a:t>
            </a:r>
          </a:p>
          <a:p>
            <a:r>
              <a:rPr lang="ca-ES" dirty="0" smtClean="0"/>
              <a:t>Cap. III. Del embargo de </a:t>
            </a:r>
            <a:r>
              <a:rPr lang="ca-ES" dirty="0" err="1" smtClean="0"/>
              <a:t>bienes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 la </a:t>
            </a:r>
            <a:r>
              <a:rPr lang="ca-ES" dirty="0" err="1" smtClean="0"/>
              <a:t>traba</a:t>
            </a:r>
            <a:r>
              <a:rPr lang="ca-ES" dirty="0" smtClean="0"/>
              <a:t> de los </a:t>
            </a:r>
            <a:r>
              <a:rPr lang="ca-ES" dirty="0" err="1" smtClean="0"/>
              <a:t>bienes</a:t>
            </a:r>
            <a:r>
              <a:rPr lang="ca-ES" dirty="0" smtClean="0"/>
              <a:t> (arts. 584 a 592).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Del embargo de </a:t>
            </a:r>
            <a:r>
              <a:rPr lang="ca-ES" dirty="0" err="1" smtClean="0"/>
              <a:t>bienes</a:t>
            </a:r>
            <a:r>
              <a:rPr lang="ca-ES" dirty="0" smtClean="0"/>
              <a:t> de </a:t>
            </a:r>
            <a:r>
              <a:rPr lang="ca-ES" dirty="0" err="1" smtClean="0"/>
              <a:t>terceros</a:t>
            </a:r>
            <a:r>
              <a:rPr lang="ca-ES" dirty="0" smtClean="0"/>
              <a:t> y de la </a:t>
            </a:r>
            <a:r>
              <a:rPr lang="ca-ES" dirty="0" err="1" smtClean="0"/>
              <a:t>tercería</a:t>
            </a:r>
            <a:r>
              <a:rPr lang="ca-ES" dirty="0" smtClean="0"/>
              <a:t> de </a:t>
            </a:r>
            <a:r>
              <a:rPr lang="ca-ES" dirty="0" err="1" smtClean="0"/>
              <a:t>dominio</a:t>
            </a:r>
            <a:r>
              <a:rPr lang="ca-ES" dirty="0" smtClean="0"/>
              <a:t> (arts. 593 a 604).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 los </a:t>
            </a:r>
            <a:r>
              <a:rPr lang="ca-ES" dirty="0" err="1" smtClean="0"/>
              <a:t>bienes</a:t>
            </a:r>
            <a:r>
              <a:rPr lang="ca-ES" dirty="0" smtClean="0"/>
              <a:t> </a:t>
            </a:r>
            <a:r>
              <a:rPr lang="ca-ES" dirty="0" err="1" smtClean="0"/>
              <a:t>inemargables</a:t>
            </a:r>
            <a:r>
              <a:rPr lang="ca-ES" dirty="0" smtClean="0"/>
              <a:t> (arts. 605 a 612).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4ª. De la </a:t>
            </a:r>
            <a:r>
              <a:rPr lang="ca-ES" dirty="0" err="1" smtClean="0"/>
              <a:t>prioridad</a:t>
            </a:r>
            <a:r>
              <a:rPr lang="ca-ES" dirty="0" smtClean="0"/>
              <a:t> del </a:t>
            </a:r>
            <a:r>
              <a:rPr lang="ca-ES" dirty="0" err="1" smtClean="0"/>
              <a:t>embargante</a:t>
            </a:r>
            <a:r>
              <a:rPr lang="ca-ES" dirty="0" smtClean="0"/>
              <a:t> y de la </a:t>
            </a:r>
            <a:r>
              <a:rPr lang="ca-ES" dirty="0" err="1" smtClean="0"/>
              <a:t>tercería</a:t>
            </a:r>
            <a:r>
              <a:rPr lang="ca-ES" dirty="0" smtClean="0"/>
              <a:t> de </a:t>
            </a:r>
            <a:r>
              <a:rPr lang="ca-ES" dirty="0" err="1" smtClean="0"/>
              <a:t>mejor</a:t>
            </a:r>
            <a:r>
              <a:rPr lang="ca-ES" dirty="0" smtClean="0"/>
              <a:t> </a:t>
            </a:r>
            <a:r>
              <a:rPr lang="ca-ES" dirty="0" err="1" smtClean="0"/>
              <a:t>derecho</a:t>
            </a:r>
            <a:r>
              <a:rPr lang="ca-ES" dirty="0" smtClean="0"/>
              <a:t> (arts. 613 a 620).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5ª. De la garantía de la </a:t>
            </a:r>
            <a:r>
              <a:rPr lang="ca-ES" dirty="0" err="1" smtClean="0"/>
              <a:t>traba</a:t>
            </a:r>
            <a:r>
              <a:rPr lang="ca-ES" dirty="0" smtClean="0"/>
              <a:t> de </a:t>
            </a:r>
            <a:r>
              <a:rPr lang="ca-ES" dirty="0" err="1" smtClean="0"/>
              <a:t>bienes</a:t>
            </a:r>
            <a:r>
              <a:rPr lang="ca-ES" dirty="0" smtClean="0"/>
              <a:t> </a:t>
            </a:r>
            <a:r>
              <a:rPr lang="ca-ES" dirty="0" err="1" smtClean="0"/>
              <a:t>muebles</a:t>
            </a:r>
            <a:r>
              <a:rPr lang="ca-ES" dirty="0" smtClean="0"/>
              <a:t> y </a:t>
            </a:r>
            <a:r>
              <a:rPr lang="ca-ES" dirty="0" err="1" smtClean="0"/>
              <a:t>derechos</a:t>
            </a:r>
            <a:r>
              <a:rPr lang="ca-ES" dirty="0" smtClean="0"/>
              <a:t> (arts. 621 a 628).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6ª. De la garantía del embrago de </a:t>
            </a:r>
            <a:r>
              <a:rPr lang="ca-ES" dirty="0" err="1" smtClean="0"/>
              <a:t>inmuebles</a:t>
            </a:r>
            <a:r>
              <a:rPr lang="ca-ES" dirty="0" smtClean="0"/>
              <a:t> y de </a:t>
            </a:r>
            <a:r>
              <a:rPr lang="ca-ES" dirty="0" err="1" smtClean="0"/>
              <a:t>otros</a:t>
            </a:r>
            <a:r>
              <a:rPr lang="ca-ES" dirty="0" smtClean="0"/>
              <a:t> </a:t>
            </a:r>
            <a:r>
              <a:rPr lang="ca-ES" dirty="0" err="1" smtClean="0"/>
              <a:t>bienes</a:t>
            </a:r>
            <a:r>
              <a:rPr lang="ca-ES" dirty="0" smtClean="0"/>
              <a:t> susceptibles de </a:t>
            </a:r>
            <a:r>
              <a:rPr lang="ca-ES" dirty="0" err="1" smtClean="0"/>
              <a:t>inscripción</a:t>
            </a:r>
            <a:r>
              <a:rPr lang="ca-ES" dirty="0"/>
              <a:t> </a:t>
            </a:r>
            <a:r>
              <a:rPr lang="ca-ES" dirty="0" smtClean="0"/>
              <a:t>(art. 629).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7ª. De la </a:t>
            </a:r>
            <a:r>
              <a:rPr lang="ca-ES" dirty="0" err="1" smtClean="0"/>
              <a:t>administración</a:t>
            </a:r>
            <a:r>
              <a:rPr lang="ca-ES" dirty="0" smtClean="0"/>
              <a:t> judicial (arts. 630 a 633).</a:t>
            </a:r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Título</a:t>
            </a:r>
            <a:r>
              <a:rPr lang="ca-ES" dirty="0" smtClean="0"/>
              <a:t> IV. De la </a:t>
            </a:r>
            <a:r>
              <a:rPr lang="ca-ES" dirty="0" err="1" smtClean="0"/>
              <a:t>ejecución</a:t>
            </a:r>
            <a:r>
              <a:rPr lang="ca-ES" dirty="0" smtClean="0"/>
              <a:t> </a:t>
            </a:r>
            <a:r>
              <a:rPr lang="ca-ES" dirty="0" err="1" smtClean="0"/>
              <a:t>dineraria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a-ES" dirty="0" smtClean="0"/>
              <a:t>Cap. IV. Del </a:t>
            </a:r>
            <a:r>
              <a:rPr lang="ca-ES" dirty="0" err="1" smtClean="0"/>
              <a:t>Procedimiento</a:t>
            </a:r>
            <a:r>
              <a:rPr lang="ca-ES" dirty="0" smtClean="0"/>
              <a:t> de </a:t>
            </a:r>
            <a:r>
              <a:rPr lang="ca-ES" dirty="0" err="1" smtClean="0"/>
              <a:t>apremio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</a:t>
            </a:r>
            <a:r>
              <a:rPr lang="ca-ES" dirty="0" err="1" smtClean="0"/>
              <a:t>Disposiciones</a:t>
            </a:r>
            <a:r>
              <a:rPr lang="ca-ES" dirty="0" smtClean="0"/>
              <a:t> generales para la </a:t>
            </a:r>
            <a:r>
              <a:rPr lang="ca-ES" dirty="0" err="1" smtClean="0"/>
              <a:t>realización</a:t>
            </a:r>
            <a:r>
              <a:rPr lang="ca-ES" dirty="0" smtClean="0"/>
              <a:t> de los </a:t>
            </a:r>
            <a:r>
              <a:rPr lang="ca-ES" dirty="0" err="1" smtClean="0"/>
              <a:t>bienes</a:t>
            </a:r>
            <a:r>
              <a:rPr lang="ca-ES" dirty="0" smtClean="0"/>
              <a:t> </a:t>
            </a:r>
            <a:r>
              <a:rPr lang="ca-ES" dirty="0" err="1" smtClean="0"/>
              <a:t>embargados</a:t>
            </a:r>
            <a:r>
              <a:rPr lang="ca-ES" dirty="0" smtClean="0"/>
              <a:t> (arts. 634 a 636).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</a:t>
            </a:r>
            <a:r>
              <a:rPr lang="ca-ES" dirty="0" err="1" smtClean="0"/>
              <a:t>Valoración</a:t>
            </a:r>
            <a:r>
              <a:rPr lang="ca-ES" dirty="0" smtClean="0"/>
              <a:t> de los </a:t>
            </a:r>
            <a:r>
              <a:rPr lang="ca-ES" dirty="0" err="1" smtClean="0"/>
              <a:t>bienes</a:t>
            </a:r>
            <a:r>
              <a:rPr lang="ca-ES" dirty="0" smtClean="0"/>
              <a:t> </a:t>
            </a:r>
            <a:r>
              <a:rPr lang="ca-ES" dirty="0" err="1" smtClean="0"/>
              <a:t>embargados</a:t>
            </a:r>
            <a:r>
              <a:rPr lang="ca-ES" dirty="0"/>
              <a:t> </a:t>
            </a:r>
            <a:r>
              <a:rPr lang="ca-ES" dirty="0" smtClean="0"/>
              <a:t>(arts. 637 a 639).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Del </a:t>
            </a:r>
            <a:r>
              <a:rPr lang="ca-ES" dirty="0" err="1" smtClean="0"/>
              <a:t>convenio</a:t>
            </a:r>
            <a:r>
              <a:rPr lang="ca-ES" dirty="0" smtClean="0"/>
              <a:t> de </a:t>
            </a:r>
            <a:r>
              <a:rPr lang="ca-ES" dirty="0" err="1" smtClean="0"/>
              <a:t>realización</a:t>
            </a:r>
            <a:r>
              <a:rPr lang="ca-ES" dirty="0" smtClean="0"/>
              <a:t> (art. 640).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4ª. De la </a:t>
            </a:r>
            <a:r>
              <a:rPr lang="ca-ES" dirty="0" err="1" smtClean="0"/>
              <a:t>realización</a:t>
            </a:r>
            <a:r>
              <a:rPr lang="ca-ES" dirty="0" smtClean="0"/>
              <a:t> por persona o </a:t>
            </a:r>
            <a:r>
              <a:rPr lang="ca-ES" dirty="0" err="1" smtClean="0"/>
              <a:t>entidad</a:t>
            </a:r>
            <a:r>
              <a:rPr lang="ca-ES" dirty="0" smtClean="0"/>
              <a:t> </a:t>
            </a:r>
            <a:r>
              <a:rPr lang="ca-ES" dirty="0" err="1" smtClean="0"/>
              <a:t>especializada</a:t>
            </a:r>
            <a:r>
              <a:rPr lang="ca-ES" dirty="0" smtClean="0"/>
              <a:t> (arts. 641 y 642).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5ª. De la </a:t>
            </a:r>
            <a:r>
              <a:rPr lang="ca-ES" dirty="0" err="1" smtClean="0"/>
              <a:t>subasta</a:t>
            </a:r>
            <a:r>
              <a:rPr lang="ca-ES" dirty="0" smtClean="0"/>
              <a:t> de </a:t>
            </a:r>
            <a:r>
              <a:rPr lang="ca-ES" dirty="0" err="1" smtClean="0"/>
              <a:t>bienes</a:t>
            </a:r>
            <a:r>
              <a:rPr lang="ca-ES" dirty="0" smtClean="0"/>
              <a:t> </a:t>
            </a:r>
            <a:r>
              <a:rPr lang="ca-ES" dirty="0" err="1" smtClean="0"/>
              <a:t>muebles</a:t>
            </a:r>
            <a:r>
              <a:rPr lang="ca-ES" dirty="0"/>
              <a:t> </a:t>
            </a:r>
            <a:r>
              <a:rPr lang="ca-ES" dirty="0" smtClean="0"/>
              <a:t>(arts. 643 a 654).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6ª. De la </a:t>
            </a:r>
            <a:r>
              <a:rPr lang="ca-ES" dirty="0" err="1" smtClean="0"/>
              <a:t>subasta</a:t>
            </a:r>
            <a:r>
              <a:rPr lang="ca-ES" dirty="0" smtClean="0"/>
              <a:t> de </a:t>
            </a:r>
            <a:r>
              <a:rPr lang="ca-ES" dirty="0" err="1" smtClean="0"/>
              <a:t>bienes</a:t>
            </a:r>
            <a:r>
              <a:rPr lang="ca-ES" dirty="0" smtClean="0"/>
              <a:t> </a:t>
            </a:r>
            <a:r>
              <a:rPr lang="ca-ES" dirty="0" err="1" smtClean="0"/>
              <a:t>inmuebles</a:t>
            </a:r>
            <a:r>
              <a:rPr lang="ca-ES" dirty="0" smtClean="0"/>
              <a:t> (arts. 655 a 675).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7ª. De la </a:t>
            </a:r>
            <a:r>
              <a:rPr lang="ca-ES" dirty="0" err="1" smtClean="0"/>
              <a:t>administración</a:t>
            </a:r>
            <a:r>
              <a:rPr lang="ca-ES" dirty="0" smtClean="0"/>
              <a:t> para pago (arts. 676 a 690).</a:t>
            </a:r>
          </a:p>
          <a:p>
            <a:r>
              <a:rPr lang="ca-ES" dirty="0" smtClean="0"/>
              <a:t>Cap. V. De las </a:t>
            </a:r>
            <a:r>
              <a:rPr lang="ca-ES" dirty="0" err="1" smtClean="0"/>
              <a:t>particularidades</a:t>
            </a:r>
            <a:r>
              <a:rPr lang="ca-ES" dirty="0" smtClean="0"/>
              <a:t> de la </a:t>
            </a:r>
            <a:r>
              <a:rPr lang="ca-ES" dirty="0" err="1" smtClean="0"/>
              <a:t>ejecución</a:t>
            </a:r>
            <a:r>
              <a:rPr lang="ca-ES" dirty="0" smtClean="0"/>
              <a:t> sobre </a:t>
            </a:r>
            <a:r>
              <a:rPr lang="ca-ES" dirty="0" err="1" smtClean="0"/>
              <a:t>bienes</a:t>
            </a:r>
            <a:r>
              <a:rPr lang="ca-ES" dirty="0" smtClean="0"/>
              <a:t> </a:t>
            </a:r>
            <a:r>
              <a:rPr lang="ca-ES" dirty="0" err="1" smtClean="0"/>
              <a:t>hipotecados</a:t>
            </a:r>
            <a:r>
              <a:rPr lang="ca-ES" dirty="0" smtClean="0"/>
              <a:t> o </a:t>
            </a:r>
            <a:r>
              <a:rPr lang="ca-ES" dirty="0" err="1" smtClean="0"/>
              <a:t>pignorados</a:t>
            </a:r>
            <a:r>
              <a:rPr lang="ca-ES" dirty="0" smtClean="0"/>
              <a:t> (arts. 681 a 698).</a:t>
            </a:r>
            <a:endParaRPr lang="es-E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V. De la </a:t>
            </a:r>
            <a:r>
              <a:rPr lang="ca-ES" dirty="0" err="1" smtClean="0"/>
              <a:t>ejecución</a:t>
            </a:r>
            <a:r>
              <a:rPr lang="ca-ES" dirty="0" smtClean="0"/>
              <a:t> no </a:t>
            </a:r>
            <a:r>
              <a:rPr lang="ca-ES" dirty="0" err="1" smtClean="0"/>
              <a:t>dineraria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Cap. I. De las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699 y 700).</a:t>
            </a:r>
          </a:p>
          <a:p>
            <a:r>
              <a:rPr lang="ca-ES" dirty="0" smtClean="0"/>
              <a:t>Cap. II. De la </a:t>
            </a:r>
            <a:r>
              <a:rPr lang="ca-ES" dirty="0" err="1" smtClean="0"/>
              <a:t>ejecución</a:t>
            </a:r>
            <a:r>
              <a:rPr lang="ca-ES" dirty="0" smtClean="0"/>
              <a:t> por </a:t>
            </a:r>
            <a:r>
              <a:rPr lang="ca-ES" dirty="0" err="1" smtClean="0"/>
              <a:t>deberes</a:t>
            </a:r>
            <a:r>
              <a:rPr lang="ca-ES" dirty="0" smtClean="0"/>
              <a:t> de entregar cosa (arts. 701 a 704).</a:t>
            </a:r>
          </a:p>
          <a:p>
            <a:r>
              <a:rPr lang="ca-ES" dirty="0" smtClean="0"/>
              <a:t>Cap. III. De la </a:t>
            </a:r>
            <a:r>
              <a:rPr lang="ca-ES" dirty="0" err="1" smtClean="0"/>
              <a:t>ejecución</a:t>
            </a:r>
            <a:r>
              <a:rPr lang="ca-ES" dirty="0" smtClean="0"/>
              <a:t> por </a:t>
            </a:r>
            <a:r>
              <a:rPr lang="ca-ES" dirty="0" err="1" smtClean="0"/>
              <a:t>obligaciones</a:t>
            </a:r>
            <a:r>
              <a:rPr lang="ca-ES" dirty="0" smtClean="0"/>
              <a:t> de </a:t>
            </a:r>
            <a:r>
              <a:rPr lang="ca-ES" dirty="0" err="1" smtClean="0"/>
              <a:t>hacer</a:t>
            </a:r>
            <a:r>
              <a:rPr lang="ca-ES" dirty="0" smtClean="0"/>
              <a:t> o no </a:t>
            </a:r>
            <a:r>
              <a:rPr lang="ca-ES" dirty="0" err="1" smtClean="0"/>
              <a:t>hacer</a:t>
            </a:r>
            <a:r>
              <a:rPr lang="ca-ES" dirty="0" smtClean="0"/>
              <a:t> (arts. 705 a 711).</a:t>
            </a:r>
          </a:p>
          <a:p>
            <a:r>
              <a:rPr lang="ca-ES" dirty="0" smtClean="0"/>
              <a:t>Cap. IV. De la </a:t>
            </a:r>
            <a:r>
              <a:rPr lang="ca-ES" dirty="0" err="1" smtClean="0"/>
              <a:t>liquidación</a:t>
            </a:r>
            <a:r>
              <a:rPr lang="ca-ES" dirty="0" smtClean="0"/>
              <a:t> por </a:t>
            </a:r>
            <a:r>
              <a:rPr lang="ca-ES" dirty="0" err="1" smtClean="0"/>
              <a:t>daños</a:t>
            </a:r>
            <a:r>
              <a:rPr lang="ca-ES" dirty="0" smtClean="0"/>
              <a:t> y </a:t>
            </a:r>
            <a:r>
              <a:rPr lang="ca-ES" dirty="0" err="1" smtClean="0"/>
              <a:t>perjuicios</a:t>
            </a:r>
            <a:r>
              <a:rPr lang="ca-ES" dirty="0" smtClean="0"/>
              <a:t>, </a:t>
            </a:r>
            <a:r>
              <a:rPr lang="ca-ES" dirty="0" err="1" smtClean="0"/>
              <a:t>frutos</a:t>
            </a:r>
            <a:r>
              <a:rPr lang="ca-ES" dirty="0" smtClean="0"/>
              <a:t> y </a:t>
            </a:r>
            <a:r>
              <a:rPr lang="ca-ES" dirty="0" err="1" smtClean="0"/>
              <a:t>rentas</a:t>
            </a:r>
            <a:r>
              <a:rPr lang="ca-ES" dirty="0" smtClean="0"/>
              <a:t> y la </a:t>
            </a:r>
            <a:r>
              <a:rPr lang="ca-ES" dirty="0" err="1" smtClean="0"/>
              <a:t>rendición</a:t>
            </a:r>
            <a:r>
              <a:rPr lang="ca-ES" dirty="0" smtClean="0"/>
              <a:t> de </a:t>
            </a:r>
            <a:r>
              <a:rPr lang="ca-ES" dirty="0" err="1" smtClean="0"/>
              <a:t>cuentas</a:t>
            </a:r>
            <a:r>
              <a:rPr lang="ca-ES" dirty="0" smtClean="0"/>
              <a:t> (arts. 712 a 720).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VI. De las </a:t>
            </a:r>
            <a:r>
              <a:rPr lang="ca-ES" dirty="0" err="1" smtClean="0"/>
              <a:t>medidas</a:t>
            </a:r>
            <a:r>
              <a:rPr lang="ca-ES" dirty="0" smtClean="0"/>
              <a:t> </a:t>
            </a:r>
            <a:r>
              <a:rPr lang="ca-ES" dirty="0" err="1" smtClean="0"/>
              <a:t>cautelares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dirty="0" smtClean="0"/>
              <a:t>Cap. I. De las </a:t>
            </a:r>
            <a:r>
              <a:rPr lang="ca-ES" dirty="0" err="1" smtClean="0"/>
              <a:t>medidas</a:t>
            </a:r>
            <a:r>
              <a:rPr lang="ca-ES" dirty="0" smtClean="0"/>
              <a:t> </a:t>
            </a:r>
            <a:r>
              <a:rPr lang="ca-ES" dirty="0" err="1" smtClean="0"/>
              <a:t>cautelares</a:t>
            </a:r>
            <a:r>
              <a:rPr lang="ca-ES" dirty="0" smtClean="0"/>
              <a:t>: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721 a 729).</a:t>
            </a:r>
          </a:p>
          <a:p>
            <a:r>
              <a:rPr lang="ca-ES" dirty="0" smtClean="0"/>
              <a:t>Cap. II. Del </a:t>
            </a:r>
            <a:r>
              <a:rPr lang="ca-ES" dirty="0" err="1" smtClean="0"/>
              <a:t>procedimiento</a:t>
            </a:r>
            <a:r>
              <a:rPr lang="ca-ES" dirty="0" smtClean="0"/>
              <a:t> para la </a:t>
            </a:r>
            <a:r>
              <a:rPr lang="ca-ES" dirty="0" err="1" smtClean="0"/>
              <a:t>adopción</a:t>
            </a:r>
            <a:r>
              <a:rPr lang="ca-ES" dirty="0" smtClean="0"/>
              <a:t> de </a:t>
            </a:r>
            <a:r>
              <a:rPr lang="ca-ES" dirty="0" err="1" smtClean="0"/>
              <a:t>medidas</a:t>
            </a:r>
            <a:r>
              <a:rPr lang="ca-ES" dirty="0" smtClean="0"/>
              <a:t> </a:t>
            </a:r>
            <a:r>
              <a:rPr lang="ca-ES" dirty="0" err="1" smtClean="0"/>
              <a:t>cautelares</a:t>
            </a:r>
            <a:r>
              <a:rPr lang="ca-ES" dirty="0" smtClean="0"/>
              <a:t> (arts. 730 a 738).</a:t>
            </a:r>
          </a:p>
          <a:p>
            <a:r>
              <a:rPr lang="ca-ES" dirty="0" smtClean="0"/>
              <a:t>Cap. III. De la </a:t>
            </a:r>
            <a:r>
              <a:rPr lang="ca-ES" dirty="0" err="1" smtClean="0"/>
              <a:t>oposición</a:t>
            </a:r>
            <a:r>
              <a:rPr lang="ca-ES" dirty="0" smtClean="0"/>
              <a:t> a las </a:t>
            </a:r>
            <a:r>
              <a:rPr lang="ca-ES" dirty="0" err="1" smtClean="0"/>
              <a:t>medidas</a:t>
            </a:r>
            <a:r>
              <a:rPr lang="ca-ES" dirty="0" smtClean="0"/>
              <a:t> </a:t>
            </a:r>
            <a:r>
              <a:rPr lang="ca-ES" dirty="0" err="1" smtClean="0"/>
              <a:t>cautelares</a:t>
            </a:r>
            <a:r>
              <a:rPr lang="ca-ES" dirty="0" smtClean="0"/>
              <a:t> </a:t>
            </a:r>
            <a:r>
              <a:rPr lang="ca-ES" dirty="0" err="1" smtClean="0"/>
              <a:t>adoptadas</a:t>
            </a:r>
            <a:r>
              <a:rPr lang="ca-ES" dirty="0" smtClean="0"/>
              <a:t> sin </a:t>
            </a:r>
            <a:r>
              <a:rPr lang="ca-ES" dirty="0" err="1" smtClean="0"/>
              <a:t>ausencia</a:t>
            </a:r>
            <a:r>
              <a:rPr lang="ca-ES" dirty="0" smtClean="0"/>
              <a:t> del </a:t>
            </a:r>
            <a:r>
              <a:rPr lang="ca-ES" dirty="0" err="1" smtClean="0"/>
              <a:t>demandado</a:t>
            </a:r>
            <a:r>
              <a:rPr lang="ca-ES" dirty="0" smtClean="0"/>
              <a:t> (arts. 739 a 742).</a:t>
            </a:r>
          </a:p>
          <a:p>
            <a:r>
              <a:rPr lang="ca-ES" dirty="0" smtClean="0"/>
              <a:t>Cap. IV. De la </a:t>
            </a:r>
            <a:r>
              <a:rPr lang="ca-ES" dirty="0" err="1" smtClean="0"/>
              <a:t>modificación</a:t>
            </a:r>
            <a:r>
              <a:rPr lang="ca-ES" dirty="0" smtClean="0"/>
              <a:t> y </a:t>
            </a:r>
            <a:r>
              <a:rPr lang="ca-ES" dirty="0" err="1" smtClean="0"/>
              <a:t>alzamiento</a:t>
            </a:r>
            <a:r>
              <a:rPr lang="ca-ES" dirty="0" smtClean="0"/>
              <a:t> de las </a:t>
            </a:r>
            <a:r>
              <a:rPr lang="ca-ES" dirty="0" err="1" smtClean="0"/>
              <a:t>medidas</a:t>
            </a:r>
            <a:r>
              <a:rPr lang="ca-ES" dirty="0" smtClean="0"/>
              <a:t> </a:t>
            </a:r>
            <a:r>
              <a:rPr lang="ca-ES" dirty="0" err="1" smtClean="0"/>
              <a:t>cautelares</a:t>
            </a:r>
            <a:r>
              <a:rPr lang="ca-ES" dirty="0" smtClean="0"/>
              <a:t> (arts. 743 a 745).</a:t>
            </a:r>
          </a:p>
          <a:p>
            <a:r>
              <a:rPr lang="ca-ES" dirty="0" smtClean="0"/>
              <a:t>Cap. V. De la </a:t>
            </a:r>
            <a:r>
              <a:rPr lang="ca-ES" dirty="0" err="1" smtClean="0"/>
              <a:t>caución</a:t>
            </a:r>
            <a:r>
              <a:rPr lang="ca-ES" dirty="0" smtClean="0"/>
              <a:t> </a:t>
            </a:r>
            <a:r>
              <a:rPr lang="ca-ES" dirty="0" err="1" smtClean="0"/>
              <a:t>sustitutoria</a:t>
            </a:r>
            <a:r>
              <a:rPr lang="ca-ES" dirty="0" smtClean="0"/>
              <a:t> de las </a:t>
            </a:r>
            <a:r>
              <a:rPr lang="ca-ES" dirty="0" err="1" smtClean="0"/>
              <a:t>medidas</a:t>
            </a:r>
            <a:r>
              <a:rPr lang="ca-ES" dirty="0" smtClean="0"/>
              <a:t> </a:t>
            </a:r>
            <a:r>
              <a:rPr lang="ca-ES" dirty="0" err="1" smtClean="0"/>
              <a:t>cautelares</a:t>
            </a:r>
            <a:r>
              <a:rPr lang="ca-ES" dirty="0" smtClean="0"/>
              <a:t> (arts. 746 y 747).</a:t>
            </a:r>
            <a:endParaRPr lang="es-E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LIBRO IV. </a:t>
            </a:r>
            <a:r>
              <a:rPr lang="ca-ES" b="1" dirty="0" smtClean="0"/>
              <a:t>DE LOS PROCESOS ESPECIALES</a:t>
            </a:r>
            <a:endParaRPr lang="es-ES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err="1" smtClean="0"/>
              <a:t>Título</a:t>
            </a:r>
            <a:r>
              <a:rPr lang="ca-ES" dirty="0" smtClean="0"/>
              <a:t> I. De los </a:t>
            </a:r>
            <a:r>
              <a:rPr lang="ca-ES" dirty="0" err="1" smtClean="0"/>
              <a:t>procesos</a:t>
            </a:r>
            <a:r>
              <a:rPr lang="ca-ES" dirty="0" smtClean="0"/>
              <a:t> sobre </a:t>
            </a:r>
            <a:r>
              <a:rPr lang="ca-ES" dirty="0" err="1" smtClean="0"/>
              <a:t>capacidad</a:t>
            </a:r>
            <a:r>
              <a:rPr lang="ca-ES" dirty="0" smtClean="0"/>
              <a:t>, </a:t>
            </a:r>
            <a:r>
              <a:rPr lang="ca-ES" dirty="0" err="1" smtClean="0"/>
              <a:t>filiación</a:t>
            </a:r>
            <a:r>
              <a:rPr lang="ca-ES" dirty="0" smtClean="0"/>
              <a:t>, </a:t>
            </a:r>
            <a:r>
              <a:rPr lang="ca-ES" dirty="0" err="1" smtClean="0"/>
              <a:t>matrimonio</a:t>
            </a:r>
            <a:r>
              <a:rPr lang="ca-ES" dirty="0" smtClean="0"/>
              <a:t> y </a:t>
            </a:r>
            <a:r>
              <a:rPr lang="ca-ES" dirty="0" err="1" smtClean="0"/>
              <a:t>menores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a-ES" dirty="0" smtClean="0"/>
          </a:p>
          <a:p>
            <a:r>
              <a:rPr lang="ca-ES" dirty="0" smtClean="0"/>
              <a:t>Cap. I. De las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748 a 755).</a:t>
            </a:r>
          </a:p>
          <a:p>
            <a:r>
              <a:rPr lang="ca-ES" dirty="0" smtClean="0"/>
              <a:t>Cap. II. De los </a:t>
            </a:r>
            <a:r>
              <a:rPr lang="ca-ES" dirty="0" err="1" smtClean="0"/>
              <a:t>procesos</a:t>
            </a:r>
            <a:r>
              <a:rPr lang="ca-ES" dirty="0" smtClean="0"/>
              <a:t> sobre la </a:t>
            </a:r>
            <a:r>
              <a:rPr lang="ca-ES" dirty="0" err="1" smtClean="0"/>
              <a:t>capacidad</a:t>
            </a:r>
            <a:r>
              <a:rPr lang="ca-ES" dirty="0" smtClean="0"/>
              <a:t> de las </a:t>
            </a:r>
            <a:r>
              <a:rPr lang="ca-ES" dirty="0" err="1" smtClean="0"/>
              <a:t>personas</a:t>
            </a:r>
            <a:r>
              <a:rPr lang="ca-ES" dirty="0" smtClean="0"/>
              <a:t> (arts. 756 a 763).</a:t>
            </a:r>
          </a:p>
          <a:p>
            <a:r>
              <a:rPr lang="ca-ES" dirty="0" smtClean="0"/>
              <a:t>Cap. III. De los </a:t>
            </a:r>
            <a:r>
              <a:rPr lang="ca-ES" dirty="0" err="1" smtClean="0"/>
              <a:t>procesos</a:t>
            </a:r>
            <a:r>
              <a:rPr lang="ca-ES" dirty="0" smtClean="0"/>
              <a:t> sobre </a:t>
            </a:r>
            <a:r>
              <a:rPr lang="ca-ES" dirty="0" err="1" smtClean="0"/>
              <a:t>filiación</a:t>
            </a:r>
            <a:r>
              <a:rPr lang="ca-ES" dirty="0" smtClean="0"/>
              <a:t>, </a:t>
            </a:r>
            <a:r>
              <a:rPr lang="ca-ES" dirty="0" err="1" smtClean="0"/>
              <a:t>paternidad</a:t>
            </a:r>
            <a:r>
              <a:rPr lang="ca-ES" dirty="0" smtClean="0"/>
              <a:t> y </a:t>
            </a:r>
            <a:r>
              <a:rPr lang="ca-ES" dirty="0" err="1" smtClean="0"/>
              <a:t>maternidad</a:t>
            </a:r>
            <a:r>
              <a:rPr lang="ca-ES" dirty="0" smtClean="0"/>
              <a:t> (arts. 764 a 768).</a:t>
            </a:r>
          </a:p>
          <a:p>
            <a:r>
              <a:rPr lang="ca-ES" dirty="0" smtClean="0"/>
              <a:t>Cap. IV. De los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matrimoniales</a:t>
            </a:r>
            <a:r>
              <a:rPr lang="ca-ES" dirty="0" smtClean="0"/>
              <a:t> y de </a:t>
            </a:r>
            <a:r>
              <a:rPr lang="ca-ES" dirty="0" err="1" smtClean="0"/>
              <a:t>menores</a:t>
            </a:r>
            <a:r>
              <a:rPr lang="ca-ES" dirty="0" smtClean="0"/>
              <a:t> (arts. 769 a 778).</a:t>
            </a:r>
          </a:p>
          <a:p>
            <a:r>
              <a:rPr lang="ca-ES" dirty="0" smtClean="0"/>
              <a:t>Cap. V. De la </a:t>
            </a:r>
            <a:r>
              <a:rPr lang="ca-ES" dirty="0" err="1" smtClean="0"/>
              <a:t>oposición</a:t>
            </a:r>
            <a:r>
              <a:rPr lang="ca-ES" dirty="0" smtClean="0"/>
              <a:t> a las </a:t>
            </a:r>
            <a:r>
              <a:rPr lang="ca-ES" dirty="0" err="1" smtClean="0"/>
              <a:t>resoluciones</a:t>
            </a:r>
            <a:r>
              <a:rPr lang="ca-ES" dirty="0" smtClean="0"/>
              <a:t> </a:t>
            </a:r>
            <a:r>
              <a:rPr lang="ca-ES" dirty="0" err="1" smtClean="0"/>
              <a:t>administrativas</a:t>
            </a:r>
            <a:r>
              <a:rPr lang="ca-ES" dirty="0" smtClean="0"/>
              <a:t> en </a:t>
            </a:r>
            <a:r>
              <a:rPr lang="ca-ES" dirty="0" err="1" smtClean="0"/>
              <a:t>materia</a:t>
            </a:r>
            <a:r>
              <a:rPr lang="ca-ES" dirty="0" smtClean="0"/>
              <a:t> de </a:t>
            </a:r>
            <a:r>
              <a:rPr lang="ca-ES" dirty="0" err="1" smtClean="0"/>
              <a:t>protección</a:t>
            </a:r>
            <a:r>
              <a:rPr lang="ca-ES" dirty="0" smtClean="0"/>
              <a:t> de </a:t>
            </a:r>
            <a:r>
              <a:rPr lang="ca-ES" dirty="0" err="1" smtClean="0"/>
              <a:t>menores</a:t>
            </a:r>
            <a:r>
              <a:rPr lang="ca-ES" dirty="0" smtClean="0"/>
              <a:t> y del </a:t>
            </a:r>
            <a:r>
              <a:rPr lang="ca-ES" dirty="0" err="1" smtClean="0"/>
              <a:t>procedimiento</a:t>
            </a:r>
            <a:r>
              <a:rPr lang="ca-ES" dirty="0" smtClean="0"/>
              <a:t> para determinar la </a:t>
            </a:r>
            <a:r>
              <a:rPr lang="ca-ES" dirty="0" err="1" smtClean="0"/>
              <a:t>necesidad</a:t>
            </a:r>
            <a:r>
              <a:rPr lang="ca-ES" dirty="0" smtClean="0"/>
              <a:t> de </a:t>
            </a:r>
            <a:r>
              <a:rPr lang="ca-ES" dirty="0" err="1" smtClean="0"/>
              <a:t>asentimiento</a:t>
            </a:r>
            <a:r>
              <a:rPr lang="ca-ES" dirty="0" smtClean="0"/>
              <a:t> en la </a:t>
            </a:r>
            <a:r>
              <a:rPr lang="ca-ES" dirty="0" err="1" smtClean="0"/>
              <a:t>adopción</a:t>
            </a:r>
            <a:r>
              <a:rPr lang="ca-ES" dirty="0"/>
              <a:t> </a:t>
            </a:r>
            <a:r>
              <a:rPr lang="ca-ES" dirty="0" smtClean="0"/>
              <a:t>(arts 779 a 781).</a:t>
            </a:r>
          </a:p>
          <a:p>
            <a:endParaRPr lang="ca-ES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II. De la </a:t>
            </a:r>
            <a:r>
              <a:rPr lang="ca-ES" dirty="0" err="1" smtClean="0"/>
              <a:t>división</a:t>
            </a:r>
            <a:r>
              <a:rPr lang="ca-ES" dirty="0" smtClean="0"/>
              <a:t> judicial de </a:t>
            </a:r>
            <a:r>
              <a:rPr lang="ca-ES" dirty="0" err="1" smtClean="0"/>
              <a:t>patrimonios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Cap. I. De la </a:t>
            </a:r>
            <a:r>
              <a:rPr lang="ca-ES" dirty="0" err="1" smtClean="0"/>
              <a:t>división</a:t>
            </a:r>
            <a:r>
              <a:rPr lang="ca-ES" dirty="0" smtClean="0"/>
              <a:t> de la </a:t>
            </a:r>
            <a:r>
              <a:rPr lang="ca-ES" dirty="0" err="1" smtClean="0"/>
              <a:t>herencia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Del </a:t>
            </a:r>
            <a:r>
              <a:rPr lang="ca-ES" dirty="0" err="1" smtClean="0"/>
              <a:t>procedimiento</a:t>
            </a:r>
            <a:r>
              <a:rPr lang="ca-ES" dirty="0" smtClean="0"/>
              <a:t> para la </a:t>
            </a:r>
            <a:r>
              <a:rPr lang="ca-ES" dirty="0" err="1" smtClean="0"/>
              <a:t>división</a:t>
            </a:r>
            <a:r>
              <a:rPr lang="ca-ES" dirty="0" smtClean="0"/>
              <a:t> de la </a:t>
            </a:r>
            <a:r>
              <a:rPr lang="ca-ES" dirty="0" err="1" smtClean="0"/>
              <a:t>herencia</a:t>
            </a:r>
            <a:r>
              <a:rPr lang="ca-ES" dirty="0"/>
              <a:t> </a:t>
            </a:r>
            <a:r>
              <a:rPr lang="ca-ES" dirty="0" smtClean="0"/>
              <a:t>(arts. 782 a 789).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la </a:t>
            </a:r>
            <a:r>
              <a:rPr lang="ca-ES" dirty="0" err="1" smtClean="0"/>
              <a:t>intervención</a:t>
            </a:r>
            <a:r>
              <a:rPr lang="ca-ES" dirty="0" smtClean="0"/>
              <a:t> del caudal </a:t>
            </a:r>
            <a:r>
              <a:rPr lang="ca-ES" dirty="0" err="1" smtClean="0"/>
              <a:t>hereditario</a:t>
            </a:r>
            <a:r>
              <a:rPr lang="ca-ES" dirty="0" smtClean="0"/>
              <a:t> (arts. 790 a 796).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 la </a:t>
            </a:r>
            <a:r>
              <a:rPr lang="ca-ES" dirty="0" err="1" smtClean="0"/>
              <a:t>administración</a:t>
            </a:r>
            <a:r>
              <a:rPr lang="ca-ES" dirty="0" smtClean="0"/>
              <a:t> del caudal </a:t>
            </a:r>
            <a:r>
              <a:rPr lang="ca-ES" dirty="0" err="1" smtClean="0"/>
              <a:t>hereditario</a:t>
            </a:r>
            <a:r>
              <a:rPr lang="ca-ES" dirty="0" smtClean="0"/>
              <a:t> (arts. 797 a 805).</a:t>
            </a:r>
          </a:p>
          <a:p>
            <a:r>
              <a:rPr lang="ca-ES" dirty="0" smtClean="0"/>
              <a:t>Cap. III. Del </a:t>
            </a:r>
            <a:r>
              <a:rPr lang="ca-ES" dirty="0" err="1" smtClean="0"/>
              <a:t>procedimiento</a:t>
            </a:r>
            <a:r>
              <a:rPr lang="ca-ES" dirty="0" smtClean="0"/>
              <a:t> para la </a:t>
            </a:r>
            <a:r>
              <a:rPr lang="ca-ES" dirty="0" err="1" smtClean="0"/>
              <a:t>liquidación</a:t>
            </a:r>
            <a:r>
              <a:rPr lang="ca-ES" dirty="0" smtClean="0"/>
              <a:t> del </a:t>
            </a:r>
            <a:r>
              <a:rPr lang="ca-ES" dirty="0" err="1" smtClean="0"/>
              <a:t>Régimen</a:t>
            </a:r>
            <a:r>
              <a:rPr lang="ca-ES" dirty="0" smtClean="0"/>
              <a:t> </a:t>
            </a:r>
            <a:r>
              <a:rPr lang="ca-ES" dirty="0" err="1" smtClean="0"/>
              <a:t>económico</a:t>
            </a:r>
            <a:r>
              <a:rPr lang="ca-ES" dirty="0" smtClean="0"/>
              <a:t> matrimonial (arts. 806 a 811).</a:t>
            </a:r>
            <a:endParaRPr lang="es-E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III. De los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monitorio</a:t>
            </a:r>
            <a:r>
              <a:rPr lang="ca-ES" dirty="0" smtClean="0"/>
              <a:t> y </a:t>
            </a:r>
            <a:r>
              <a:rPr lang="ca-ES" dirty="0" err="1" smtClean="0"/>
              <a:t>cambiario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I. Del </a:t>
            </a:r>
            <a:r>
              <a:rPr lang="ca-ES" dirty="0" err="1" smtClean="0"/>
              <a:t>proceso</a:t>
            </a:r>
            <a:r>
              <a:rPr lang="ca-ES" dirty="0" smtClean="0"/>
              <a:t> </a:t>
            </a:r>
            <a:r>
              <a:rPr lang="ca-ES" dirty="0" err="1" smtClean="0"/>
              <a:t>monitorio</a:t>
            </a:r>
            <a:r>
              <a:rPr lang="ca-ES" dirty="0" smtClean="0"/>
              <a:t> (arts. 812 a 818).</a:t>
            </a:r>
          </a:p>
          <a:p>
            <a:r>
              <a:rPr lang="ca-ES" dirty="0" smtClean="0"/>
              <a:t>Cap. II. Del </a:t>
            </a:r>
            <a:r>
              <a:rPr lang="ca-ES" dirty="0" err="1" smtClean="0"/>
              <a:t>juicio</a:t>
            </a:r>
            <a:r>
              <a:rPr lang="ca-ES" dirty="0" smtClean="0"/>
              <a:t> </a:t>
            </a:r>
            <a:r>
              <a:rPr lang="ca-ES" dirty="0" err="1" smtClean="0"/>
              <a:t>cambiario</a:t>
            </a:r>
            <a:r>
              <a:rPr lang="ca-ES" dirty="0" smtClean="0"/>
              <a:t> (arts. 819 a 827).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I. De las </a:t>
            </a:r>
            <a:r>
              <a:rPr lang="ca-ES" dirty="0" err="1" smtClean="0"/>
              <a:t>disposiciones</a:t>
            </a:r>
            <a:r>
              <a:rPr lang="ca-ES" dirty="0" smtClean="0"/>
              <a:t> </a:t>
            </a:r>
            <a:r>
              <a:rPr lang="ca-ES" dirty="0" err="1" smtClean="0"/>
              <a:t>relativas</a:t>
            </a:r>
            <a:r>
              <a:rPr lang="ca-ES" dirty="0" smtClean="0"/>
              <a:t> a los </a:t>
            </a:r>
            <a:r>
              <a:rPr lang="ca-ES" dirty="0" err="1" smtClean="0"/>
              <a:t>juicios</a:t>
            </a:r>
            <a:r>
              <a:rPr lang="ca-ES" dirty="0" smtClean="0"/>
              <a:t> </a:t>
            </a:r>
            <a:r>
              <a:rPr lang="ca-ES" dirty="0" err="1" smtClean="0"/>
              <a:t>civiles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dirty="0" smtClean="0"/>
              <a:t>Cap I. De la </a:t>
            </a:r>
            <a:r>
              <a:rPr lang="ca-ES" dirty="0" err="1" smtClean="0"/>
              <a:t>capacidad</a:t>
            </a:r>
            <a:r>
              <a:rPr lang="ca-ES" dirty="0" smtClean="0"/>
              <a:t> para ser </a:t>
            </a:r>
            <a:r>
              <a:rPr lang="ca-ES" dirty="0" err="1" smtClean="0"/>
              <a:t>parte</a:t>
            </a:r>
            <a:r>
              <a:rPr lang="ca-ES" dirty="0" smtClean="0"/>
              <a:t>, </a:t>
            </a:r>
            <a:r>
              <a:rPr lang="ca-ES" dirty="0" err="1" smtClean="0"/>
              <a:t>capacidad</a:t>
            </a:r>
            <a:r>
              <a:rPr lang="ca-ES" dirty="0" smtClean="0"/>
              <a:t> </a:t>
            </a:r>
            <a:r>
              <a:rPr lang="ca-ES" dirty="0" err="1" smtClean="0"/>
              <a:t>procesal</a:t>
            </a:r>
            <a:r>
              <a:rPr lang="ca-ES" dirty="0" smtClean="0"/>
              <a:t> y </a:t>
            </a:r>
            <a:r>
              <a:rPr lang="ca-ES" dirty="0" err="1" smtClean="0"/>
              <a:t>legitimación</a:t>
            </a:r>
            <a:r>
              <a:rPr lang="ca-ES" dirty="0" smtClean="0"/>
              <a:t>. (arts.6 a 11bis).</a:t>
            </a:r>
          </a:p>
          <a:p>
            <a:r>
              <a:rPr lang="ca-ES" dirty="0" smtClean="0"/>
              <a:t>Cap. II. De la </a:t>
            </a:r>
            <a:r>
              <a:rPr lang="ca-ES" dirty="0" err="1" smtClean="0"/>
              <a:t>pluralidad</a:t>
            </a:r>
            <a:r>
              <a:rPr lang="ca-ES" dirty="0" smtClean="0"/>
              <a:t> de partes (arts. 12 a 15bis).</a:t>
            </a:r>
          </a:p>
          <a:p>
            <a:r>
              <a:rPr lang="ca-ES" dirty="0" smtClean="0"/>
              <a:t>Cap. III. De la </a:t>
            </a:r>
            <a:r>
              <a:rPr lang="ca-ES" dirty="0" err="1" smtClean="0"/>
              <a:t>sucesión</a:t>
            </a:r>
            <a:r>
              <a:rPr lang="ca-ES" dirty="0" smtClean="0"/>
              <a:t> </a:t>
            </a:r>
            <a:r>
              <a:rPr lang="ca-ES" dirty="0" err="1" smtClean="0"/>
              <a:t>procesal</a:t>
            </a:r>
            <a:r>
              <a:rPr lang="ca-ES" dirty="0" smtClean="0"/>
              <a:t> (arts. 16 a 18).</a:t>
            </a:r>
          </a:p>
          <a:p>
            <a:r>
              <a:rPr lang="ca-ES" dirty="0" smtClean="0"/>
              <a:t>Cap. IV. Del poder de </a:t>
            </a:r>
            <a:r>
              <a:rPr lang="ca-ES" dirty="0" err="1" smtClean="0"/>
              <a:t>disposición</a:t>
            </a:r>
            <a:r>
              <a:rPr lang="ca-ES" dirty="0" smtClean="0"/>
              <a:t> de las partes sobre el </a:t>
            </a:r>
            <a:r>
              <a:rPr lang="ca-ES" dirty="0" err="1" smtClean="0"/>
              <a:t>proceso</a:t>
            </a:r>
            <a:r>
              <a:rPr lang="ca-ES" dirty="0" smtClean="0"/>
              <a:t> y </a:t>
            </a:r>
            <a:r>
              <a:rPr lang="ca-ES" dirty="0" err="1" smtClean="0"/>
              <a:t>sus</a:t>
            </a:r>
            <a:r>
              <a:rPr lang="ca-ES" dirty="0" smtClean="0"/>
              <a:t> </a:t>
            </a:r>
            <a:r>
              <a:rPr lang="ca-ES" dirty="0" err="1" smtClean="0"/>
              <a:t>pretensiones</a:t>
            </a:r>
            <a:r>
              <a:rPr lang="ca-ES" dirty="0" smtClean="0"/>
              <a:t> (arts. 19 a 22).</a:t>
            </a:r>
          </a:p>
          <a:p>
            <a:r>
              <a:rPr lang="ca-ES" dirty="0" smtClean="0"/>
              <a:t>Cap V. De la </a:t>
            </a:r>
            <a:r>
              <a:rPr lang="ca-ES" dirty="0" err="1" smtClean="0"/>
              <a:t>representación</a:t>
            </a:r>
            <a:r>
              <a:rPr lang="ca-ES" dirty="0" smtClean="0"/>
              <a:t> </a:t>
            </a:r>
            <a:r>
              <a:rPr lang="ca-ES" dirty="0" err="1" smtClean="0"/>
              <a:t>procesal</a:t>
            </a:r>
            <a:r>
              <a:rPr lang="ca-ES" dirty="0" smtClean="0"/>
              <a:t> y la defensa </a:t>
            </a:r>
            <a:r>
              <a:rPr lang="ca-ES" dirty="0" err="1" smtClean="0"/>
              <a:t>técnica</a:t>
            </a:r>
            <a:r>
              <a:rPr lang="ca-ES" dirty="0" smtClean="0"/>
              <a:t> (arts. 23 a 35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II. De la </a:t>
            </a:r>
            <a:r>
              <a:rPr lang="ca-ES" dirty="0" err="1" smtClean="0"/>
              <a:t>jurisdicción</a:t>
            </a:r>
            <a:r>
              <a:rPr lang="ca-ES" dirty="0" smtClean="0"/>
              <a:t> y de la </a:t>
            </a:r>
            <a:r>
              <a:rPr lang="ca-ES" dirty="0" err="1" smtClean="0"/>
              <a:t>competencia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I. De la </a:t>
            </a:r>
            <a:r>
              <a:rPr lang="ca-ES" dirty="0" err="1" smtClean="0"/>
              <a:t>jurisdicción</a:t>
            </a:r>
            <a:r>
              <a:rPr lang="ca-ES" dirty="0" smtClean="0"/>
              <a:t> de los </a:t>
            </a:r>
            <a:r>
              <a:rPr lang="ca-ES" dirty="0" err="1" smtClean="0"/>
              <a:t>tribunales</a:t>
            </a:r>
            <a:r>
              <a:rPr lang="ca-ES" dirty="0" smtClean="0"/>
              <a:t> Civiles y las </a:t>
            </a:r>
            <a:r>
              <a:rPr lang="ca-ES" dirty="0" err="1" smtClean="0"/>
              <a:t>cuestiones</a:t>
            </a:r>
            <a:r>
              <a:rPr lang="ca-ES" dirty="0" smtClean="0"/>
              <a:t> </a:t>
            </a:r>
            <a:r>
              <a:rPr lang="ca-ES" dirty="0" err="1" smtClean="0"/>
              <a:t>prejudiciales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 la </a:t>
            </a:r>
            <a:r>
              <a:rPr lang="ca-ES" dirty="0" err="1" smtClean="0"/>
              <a:t>extensión</a:t>
            </a:r>
            <a:r>
              <a:rPr lang="ca-ES" dirty="0" smtClean="0"/>
              <a:t> y </a:t>
            </a:r>
            <a:r>
              <a:rPr lang="ca-ES" dirty="0" err="1" smtClean="0"/>
              <a:t>límites</a:t>
            </a:r>
            <a:r>
              <a:rPr lang="ca-ES" dirty="0" smtClean="0"/>
              <a:t> de la </a:t>
            </a:r>
            <a:r>
              <a:rPr lang="ca-ES" dirty="0" err="1" smtClean="0"/>
              <a:t>jurisdicción</a:t>
            </a:r>
            <a:r>
              <a:rPr lang="ca-ES" dirty="0" smtClean="0"/>
              <a:t> de los </a:t>
            </a:r>
            <a:r>
              <a:rPr lang="ca-ES" dirty="0" err="1" smtClean="0"/>
              <a:t>tribunales</a:t>
            </a:r>
            <a:r>
              <a:rPr lang="ca-ES" dirty="0" smtClean="0"/>
              <a:t> </a:t>
            </a:r>
            <a:r>
              <a:rPr lang="ca-ES" dirty="0" err="1" smtClean="0"/>
              <a:t>civiles</a:t>
            </a:r>
            <a:r>
              <a:rPr lang="ca-ES" dirty="0" smtClean="0"/>
              <a:t>. (arts 36 a 39).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las </a:t>
            </a:r>
            <a:r>
              <a:rPr lang="ca-ES" dirty="0" err="1" smtClean="0"/>
              <a:t>cuestiones</a:t>
            </a:r>
            <a:r>
              <a:rPr lang="ca-ES" dirty="0" smtClean="0"/>
              <a:t> </a:t>
            </a:r>
            <a:r>
              <a:rPr lang="ca-ES" dirty="0" err="1" smtClean="0"/>
              <a:t>prejudiciales</a:t>
            </a:r>
            <a:r>
              <a:rPr lang="ca-ES" dirty="0" smtClean="0"/>
              <a:t> (arts. 40 a 43).</a:t>
            </a:r>
          </a:p>
          <a:p>
            <a:pPr lvl="1"/>
            <a:endParaRPr lang="ca-ES" dirty="0" smtClean="0"/>
          </a:p>
          <a:p>
            <a:pPr lvl="1"/>
            <a:endParaRPr lang="ca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II. De la </a:t>
            </a:r>
            <a:r>
              <a:rPr lang="ca-ES" dirty="0" err="1" smtClean="0"/>
              <a:t>jurisdicción</a:t>
            </a:r>
            <a:r>
              <a:rPr lang="ca-ES" dirty="0" smtClean="0"/>
              <a:t> y de la </a:t>
            </a:r>
            <a:r>
              <a:rPr lang="ca-ES" dirty="0" err="1" smtClean="0"/>
              <a:t>competencia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 II. De las </a:t>
            </a:r>
            <a:r>
              <a:rPr lang="ca-ES" dirty="0" err="1" smtClean="0"/>
              <a:t>reglas</a:t>
            </a:r>
            <a:r>
              <a:rPr lang="ca-ES" dirty="0" smtClean="0"/>
              <a:t> para determinar la </a:t>
            </a:r>
            <a:r>
              <a:rPr lang="ca-ES" dirty="0" err="1" smtClean="0"/>
              <a:t>competencia</a:t>
            </a:r>
            <a:r>
              <a:rPr lang="ca-ES" dirty="0" smtClean="0"/>
              <a:t>. (art. 44)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De la </a:t>
            </a:r>
            <a:r>
              <a:rPr lang="ca-ES" dirty="0" err="1" smtClean="0"/>
              <a:t>competencia</a:t>
            </a:r>
            <a:r>
              <a:rPr lang="ca-ES" dirty="0" smtClean="0"/>
              <a:t> </a:t>
            </a:r>
            <a:r>
              <a:rPr lang="ca-ES" dirty="0" err="1" smtClean="0"/>
              <a:t>objetiva</a:t>
            </a:r>
            <a:r>
              <a:rPr lang="ca-ES" dirty="0" smtClean="0"/>
              <a:t> (arts. 45 a 49)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De la </a:t>
            </a:r>
            <a:r>
              <a:rPr lang="ca-ES" dirty="0" err="1" smtClean="0"/>
              <a:t>competencia</a:t>
            </a:r>
            <a:r>
              <a:rPr lang="ca-ES" dirty="0" smtClean="0"/>
              <a:t> territorial (arts. 50 a 60).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De la </a:t>
            </a:r>
            <a:r>
              <a:rPr lang="ca-ES" dirty="0" err="1" smtClean="0"/>
              <a:t>competencia</a:t>
            </a:r>
            <a:r>
              <a:rPr lang="ca-ES" dirty="0" smtClean="0"/>
              <a:t> funcional (arts. 61 y 62).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II. De la </a:t>
            </a:r>
            <a:r>
              <a:rPr lang="ca-ES" dirty="0" err="1" smtClean="0"/>
              <a:t>jurisdicción</a:t>
            </a:r>
            <a:r>
              <a:rPr lang="ca-ES" dirty="0" smtClean="0"/>
              <a:t> y de la </a:t>
            </a:r>
            <a:r>
              <a:rPr lang="ca-ES" dirty="0" err="1" smtClean="0"/>
              <a:t>competencia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III. La </a:t>
            </a:r>
            <a:r>
              <a:rPr lang="ca-ES" dirty="0" err="1" smtClean="0"/>
              <a:t>declinatoria</a:t>
            </a:r>
            <a:r>
              <a:rPr lang="ca-ES" dirty="0" smtClean="0"/>
              <a:t>. (arts. 63 a 65).</a:t>
            </a:r>
          </a:p>
          <a:p>
            <a:r>
              <a:rPr lang="ca-ES" dirty="0" smtClean="0"/>
              <a:t>Cap. IV. Recursos en </a:t>
            </a:r>
            <a:r>
              <a:rPr lang="ca-ES" dirty="0" err="1" smtClean="0"/>
              <a:t>materia</a:t>
            </a:r>
            <a:r>
              <a:rPr lang="ca-ES" dirty="0" smtClean="0"/>
              <a:t> de </a:t>
            </a:r>
            <a:r>
              <a:rPr lang="ca-ES" dirty="0" err="1" smtClean="0"/>
              <a:t>jurisdicción</a:t>
            </a:r>
            <a:r>
              <a:rPr lang="ca-ES" dirty="0" smtClean="0"/>
              <a:t> y </a:t>
            </a:r>
            <a:r>
              <a:rPr lang="ca-ES" dirty="0" err="1" smtClean="0"/>
              <a:t>competencia</a:t>
            </a:r>
            <a:r>
              <a:rPr lang="ca-ES" dirty="0" smtClean="0"/>
              <a:t>. (arts. 66 y 67).</a:t>
            </a:r>
          </a:p>
          <a:p>
            <a:r>
              <a:rPr lang="ca-ES" dirty="0" smtClean="0"/>
              <a:t>Cap. V. Del </a:t>
            </a:r>
            <a:r>
              <a:rPr lang="ca-ES" dirty="0" err="1" smtClean="0"/>
              <a:t>reparto</a:t>
            </a:r>
            <a:r>
              <a:rPr lang="ca-ES" dirty="0" smtClean="0"/>
              <a:t> de los </a:t>
            </a:r>
            <a:r>
              <a:rPr lang="ca-ES" dirty="0" err="1" smtClean="0"/>
              <a:t>asuntos</a:t>
            </a:r>
            <a:r>
              <a:rPr lang="ca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III. De la </a:t>
            </a:r>
            <a:r>
              <a:rPr lang="ca-ES" dirty="0" err="1" smtClean="0"/>
              <a:t>acumulación</a:t>
            </a:r>
            <a:r>
              <a:rPr lang="ca-ES" dirty="0" smtClean="0"/>
              <a:t> de acciones y de </a:t>
            </a:r>
            <a:r>
              <a:rPr lang="ca-ES" dirty="0" err="1" smtClean="0"/>
              <a:t>procesos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Cap. I. </a:t>
            </a:r>
            <a:r>
              <a:rPr lang="ca-ES" dirty="0" err="1" smtClean="0"/>
              <a:t>Acumulación</a:t>
            </a:r>
            <a:r>
              <a:rPr lang="ca-ES" dirty="0" smtClean="0"/>
              <a:t> de acciones (arts. 71 a 73)</a:t>
            </a:r>
          </a:p>
          <a:p>
            <a:r>
              <a:rPr lang="ca-ES" dirty="0" smtClean="0"/>
              <a:t>Cap II. De la </a:t>
            </a:r>
            <a:r>
              <a:rPr lang="ca-ES" dirty="0" err="1" smtClean="0"/>
              <a:t>acumulación</a:t>
            </a:r>
            <a:r>
              <a:rPr lang="ca-ES" dirty="0" smtClean="0"/>
              <a:t> de </a:t>
            </a:r>
            <a:r>
              <a:rPr lang="ca-ES" dirty="0" err="1" smtClean="0"/>
              <a:t>procesos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1ª.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74 a 80).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2ª. </a:t>
            </a:r>
            <a:r>
              <a:rPr lang="ca-ES" dirty="0" err="1" smtClean="0"/>
              <a:t>Acumulación</a:t>
            </a:r>
            <a:r>
              <a:rPr lang="ca-ES" dirty="0" smtClean="0"/>
              <a:t> de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pendientes</a:t>
            </a:r>
            <a:r>
              <a:rPr lang="ca-ES" dirty="0" smtClean="0"/>
              <a:t> en un </a:t>
            </a:r>
            <a:r>
              <a:rPr lang="ca-ES" dirty="0" err="1" smtClean="0"/>
              <a:t>mismo</a:t>
            </a:r>
            <a:r>
              <a:rPr lang="ca-ES" dirty="0" smtClean="0"/>
              <a:t> tribunal (arts. 81 a 85)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3ª.  </a:t>
            </a:r>
            <a:r>
              <a:rPr lang="ca-ES" dirty="0" err="1" smtClean="0"/>
              <a:t>Acumulación</a:t>
            </a:r>
            <a:r>
              <a:rPr lang="ca-ES" dirty="0" smtClean="0"/>
              <a:t> de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pendientes</a:t>
            </a:r>
            <a:r>
              <a:rPr lang="ca-ES" dirty="0" smtClean="0"/>
              <a:t> </a:t>
            </a:r>
            <a:r>
              <a:rPr lang="ca-ES" dirty="0" err="1" smtClean="0"/>
              <a:t>ante</a:t>
            </a:r>
            <a:r>
              <a:rPr lang="ca-ES" dirty="0" smtClean="0"/>
              <a:t> </a:t>
            </a:r>
            <a:r>
              <a:rPr lang="ca-ES" dirty="0" err="1" smtClean="0"/>
              <a:t>distintos</a:t>
            </a:r>
            <a:r>
              <a:rPr lang="ca-ES" dirty="0" smtClean="0"/>
              <a:t> </a:t>
            </a:r>
            <a:r>
              <a:rPr lang="ca-ES" dirty="0" err="1" smtClean="0"/>
              <a:t>tribunales</a:t>
            </a:r>
            <a:r>
              <a:rPr lang="ca-ES" dirty="0" smtClean="0"/>
              <a:t> (arts. 86 a 97).</a:t>
            </a:r>
          </a:p>
          <a:p>
            <a:pPr lvl="1"/>
            <a:r>
              <a:rPr lang="ca-ES" dirty="0" err="1" smtClean="0"/>
              <a:t>Secc</a:t>
            </a:r>
            <a:r>
              <a:rPr lang="ca-ES" dirty="0" smtClean="0"/>
              <a:t>. 4ª. De la </a:t>
            </a:r>
            <a:r>
              <a:rPr lang="ca-ES" dirty="0" err="1" smtClean="0"/>
              <a:t>acumulación</a:t>
            </a:r>
            <a:r>
              <a:rPr lang="ca-ES" dirty="0" smtClean="0"/>
              <a:t> de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singulares</a:t>
            </a:r>
            <a:r>
              <a:rPr lang="ca-ES" dirty="0" smtClean="0"/>
              <a:t> a </a:t>
            </a:r>
            <a:r>
              <a:rPr lang="ca-ES" dirty="0" err="1" smtClean="0"/>
              <a:t>procesos</a:t>
            </a:r>
            <a:r>
              <a:rPr lang="ca-ES" dirty="0" smtClean="0"/>
              <a:t> </a:t>
            </a:r>
            <a:r>
              <a:rPr lang="ca-ES" dirty="0" err="1" smtClean="0"/>
              <a:t>universales</a:t>
            </a:r>
            <a:r>
              <a:rPr lang="ca-ES" dirty="0"/>
              <a:t> </a:t>
            </a:r>
            <a:r>
              <a:rPr lang="ca-ES" dirty="0" smtClean="0"/>
              <a:t>(art. 98).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 smtClean="0"/>
              <a:t>Título</a:t>
            </a:r>
            <a:r>
              <a:rPr lang="ca-ES" dirty="0" smtClean="0"/>
              <a:t> IV. De la </a:t>
            </a:r>
            <a:r>
              <a:rPr lang="ca-ES" dirty="0" err="1" smtClean="0"/>
              <a:t>abstención</a:t>
            </a:r>
            <a:r>
              <a:rPr lang="ca-ES" dirty="0" smtClean="0"/>
              <a:t> y </a:t>
            </a:r>
            <a:r>
              <a:rPr lang="ca-ES" dirty="0" err="1" smtClean="0"/>
              <a:t>recusación</a:t>
            </a:r>
            <a:r>
              <a:rPr lang="ca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a-ES" dirty="0" smtClean="0"/>
              <a:t>Cap. I. </a:t>
            </a:r>
            <a:r>
              <a:rPr lang="ca-ES" dirty="0" err="1" smtClean="0"/>
              <a:t>Disposiciones</a:t>
            </a:r>
            <a:r>
              <a:rPr lang="ca-ES" dirty="0" smtClean="0"/>
              <a:t> generales (arts. 99 a 101).</a:t>
            </a:r>
          </a:p>
          <a:p>
            <a:r>
              <a:rPr lang="ca-ES" dirty="0" smtClean="0"/>
              <a:t>Cap. II. De la </a:t>
            </a:r>
            <a:r>
              <a:rPr lang="ca-ES" dirty="0" err="1" smtClean="0"/>
              <a:t>abstención</a:t>
            </a:r>
            <a:r>
              <a:rPr lang="ca-ES" dirty="0" smtClean="0"/>
              <a:t> de </a:t>
            </a:r>
            <a:r>
              <a:rPr lang="ca-ES" dirty="0" err="1" smtClean="0"/>
              <a:t>jueces</a:t>
            </a:r>
            <a:r>
              <a:rPr lang="ca-ES" dirty="0" smtClean="0"/>
              <a:t>, </a:t>
            </a:r>
            <a:r>
              <a:rPr lang="ca-ES" dirty="0" err="1" smtClean="0"/>
              <a:t>Magistrados</a:t>
            </a:r>
            <a:r>
              <a:rPr lang="ca-ES" dirty="0" smtClean="0"/>
              <a:t>, </a:t>
            </a:r>
            <a:r>
              <a:rPr lang="ca-ES" dirty="0" err="1" smtClean="0"/>
              <a:t>Secretarios</a:t>
            </a:r>
            <a:r>
              <a:rPr lang="ca-ES" dirty="0"/>
              <a:t> </a:t>
            </a:r>
            <a:r>
              <a:rPr lang="ca-ES" dirty="0" err="1" smtClean="0"/>
              <a:t>Judiciales</a:t>
            </a:r>
            <a:r>
              <a:rPr lang="ca-ES" dirty="0" smtClean="0"/>
              <a:t>, </a:t>
            </a:r>
            <a:r>
              <a:rPr lang="ca-ES" dirty="0" err="1" smtClean="0"/>
              <a:t>fiscales</a:t>
            </a:r>
            <a:r>
              <a:rPr lang="ca-ES" dirty="0"/>
              <a:t> </a:t>
            </a:r>
            <a:r>
              <a:rPr lang="ca-ES" dirty="0" smtClean="0"/>
              <a:t>y del personal al </a:t>
            </a:r>
            <a:r>
              <a:rPr lang="ca-ES" dirty="0" err="1" smtClean="0"/>
              <a:t>servicio</a:t>
            </a:r>
            <a:r>
              <a:rPr lang="ca-ES" dirty="0" smtClean="0"/>
              <a:t> de los </a:t>
            </a:r>
            <a:r>
              <a:rPr lang="ca-ES" dirty="0" err="1" smtClean="0"/>
              <a:t>Tribunales</a:t>
            </a:r>
            <a:r>
              <a:rPr lang="ca-ES" dirty="0" smtClean="0"/>
              <a:t> Civiles. (arts. 102 a 106).</a:t>
            </a:r>
          </a:p>
          <a:p>
            <a:r>
              <a:rPr lang="ca-ES" dirty="0" smtClean="0"/>
              <a:t>Cap. III. De la </a:t>
            </a:r>
            <a:r>
              <a:rPr lang="ca-ES" dirty="0" err="1" smtClean="0"/>
              <a:t>recusación</a:t>
            </a:r>
            <a:r>
              <a:rPr lang="ca-ES" dirty="0" smtClean="0"/>
              <a:t> de </a:t>
            </a:r>
            <a:r>
              <a:rPr lang="ca-ES" dirty="0" err="1"/>
              <a:t>J</a:t>
            </a:r>
            <a:r>
              <a:rPr lang="ca-ES" dirty="0" err="1" smtClean="0"/>
              <a:t>ueces</a:t>
            </a:r>
            <a:r>
              <a:rPr lang="ca-ES" dirty="0" smtClean="0"/>
              <a:t> y </a:t>
            </a:r>
            <a:r>
              <a:rPr lang="ca-ES" dirty="0" err="1"/>
              <a:t>M</a:t>
            </a:r>
            <a:r>
              <a:rPr lang="ca-ES" dirty="0" err="1" smtClean="0"/>
              <a:t>agistrados</a:t>
            </a:r>
            <a:r>
              <a:rPr lang="ca-ES" dirty="0" smtClean="0"/>
              <a:t> (arts. 107 a 113).</a:t>
            </a:r>
          </a:p>
          <a:p>
            <a:r>
              <a:rPr lang="ca-ES" dirty="0" smtClean="0"/>
              <a:t>Cap. IV. De la </a:t>
            </a:r>
            <a:r>
              <a:rPr lang="ca-ES" dirty="0" err="1" smtClean="0"/>
              <a:t>recusación</a:t>
            </a:r>
            <a:r>
              <a:rPr lang="ca-ES" dirty="0" smtClean="0"/>
              <a:t> de los </a:t>
            </a:r>
            <a:r>
              <a:rPr lang="ca-ES" dirty="0" err="1" smtClean="0"/>
              <a:t>Secretarios</a:t>
            </a:r>
            <a:r>
              <a:rPr lang="ca-ES" dirty="0" smtClean="0"/>
              <a:t> de los </a:t>
            </a:r>
            <a:r>
              <a:rPr lang="ca-ES" dirty="0" err="1" smtClean="0"/>
              <a:t>Tribunales</a:t>
            </a:r>
            <a:r>
              <a:rPr lang="ca-ES" dirty="0" smtClean="0"/>
              <a:t> Civiles (arts. 114 a 119).</a:t>
            </a:r>
          </a:p>
          <a:p>
            <a:r>
              <a:rPr lang="ca-ES" dirty="0" smtClean="0"/>
              <a:t>Cap. V. De la </a:t>
            </a:r>
            <a:r>
              <a:rPr lang="ca-ES" dirty="0" err="1" smtClean="0"/>
              <a:t>recusación</a:t>
            </a:r>
            <a:r>
              <a:rPr lang="ca-ES" dirty="0" smtClean="0"/>
              <a:t> de </a:t>
            </a:r>
            <a:r>
              <a:rPr lang="ca-ES" dirty="0" err="1" smtClean="0"/>
              <a:t>funcionarios</a:t>
            </a:r>
            <a:r>
              <a:rPr lang="ca-ES" dirty="0" smtClean="0"/>
              <a:t> </a:t>
            </a:r>
            <a:r>
              <a:rPr lang="ca-ES" dirty="0" err="1" smtClean="0"/>
              <a:t>pertenecientes</a:t>
            </a:r>
            <a:r>
              <a:rPr lang="ca-ES" dirty="0" smtClean="0"/>
              <a:t> a los </a:t>
            </a:r>
            <a:r>
              <a:rPr lang="ca-ES" dirty="0" err="1" smtClean="0"/>
              <a:t>Cuerpos</a:t>
            </a:r>
            <a:r>
              <a:rPr lang="ca-ES" dirty="0" smtClean="0"/>
              <a:t> de </a:t>
            </a:r>
            <a:r>
              <a:rPr lang="ca-ES" dirty="0" err="1" smtClean="0"/>
              <a:t>Gestión</a:t>
            </a:r>
            <a:r>
              <a:rPr lang="ca-ES" dirty="0" smtClean="0"/>
              <a:t> </a:t>
            </a:r>
            <a:r>
              <a:rPr lang="ca-ES" dirty="0" err="1" smtClean="0"/>
              <a:t>Procesal</a:t>
            </a:r>
            <a:r>
              <a:rPr lang="ca-ES" dirty="0" smtClean="0"/>
              <a:t> y Administrativa, </a:t>
            </a:r>
            <a:r>
              <a:rPr lang="ca-ES" dirty="0" err="1" smtClean="0"/>
              <a:t>Tramitación</a:t>
            </a:r>
            <a:r>
              <a:rPr lang="ca-ES" dirty="0" smtClean="0"/>
              <a:t> </a:t>
            </a:r>
            <a:r>
              <a:rPr lang="ca-ES" dirty="0" err="1" smtClean="0"/>
              <a:t>Procesal</a:t>
            </a:r>
            <a:r>
              <a:rPr lang="ca-ES" dirty="0" smtClean="0"/>
              <a:t> y Administrativa y Auxilio </a:t>
            </a:r>
            <a:r>
              <a:rPr lang="ca-ES" dirty="0" err="1" smtClean="0"/>
              <a:t>Procesal</a:t>
            </a:r>
            <a:r>
              <a:rPr lang="ca-ES" dirty="0"/>
              <a:t> </a:t>
            </a:r>
            <a:r>
              <a:rPr lang="ca-ES" dirty="0" smtClean="0"/>
              <a:t>(arts. 120 a 123).</a:t>
            </a:r>
          </a:p>
          <a:p>
            <a:r>
              <a:rPr lang="ca-ES" dirty="0" smtClean="0"/>
              <a:t>Cap. VI. De la </a:t>
            </a:r>
            <a:r>
              <a:rPr lang="ca-ES" dirty="0" err="1" smtClean="0"/>
              <a:t>recusación</a:t>
            </a:r>
            <a:r>
              <a:rPr lang="ca-ES" dirty="0" smtClean="0"/>
              <a:t> de los </a:t>
            </a:r>
            <a:r>
              <a:rPr lang="ca-ES" dirty="0" err="1" smtClean="0"/>
              <a:t>peritos</a:t>
            </a:r>
            <a:r>
              <a:rPr lang="ca-ES" dirty="0" smtClean="0"/>
              <a:t> (arts 124 a 128).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2811</Words>
  <Application>Microsoft Macintosh PowerPoint</Application>
  <PresentationFormat>Presentación en pantalla (4:3)</PresentationFormat>
  <Paragraphs>190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Tema de Office</vt:lpstr>
      <vt:lpstr>LEY DE ENJUICIAMIENTO CIVIL</vt:lpstr>
      <vt:lpstr>Título Preliminar.</vt:lpstr>
      <vt:lpstr>LIBRO PRIMERO: DE LAS DISPOSICIONES GENERALES RELATIVAS A LOS JUICIOS CIVILES</vt:lpstr>
      <vt:lpstr>Título I. De las disposiciones relativas a los juicios civiles.</vt:lpstr>
      <vt:lpstr>Título II. De la jurisdicción y de la competencia.</vt:lpstr>
      <vt:lpstr>Título II. De la jurisdicción y de la competencia.</vt:lpstr>
      <vt:lpstr>Título II. De la jurisdicción y de la competencia.</vt:lpstr>
      <vt:lpstr>Título III. De la acumulación de acciones y de procesos.</vt:lpstr>
      <vt:lpstr>Título IV. De la abstención y recusación.</vt:lpstr>
      <vt:lpstr>Título V. De las actuaciones judiciales.</vt:lpstr>
      <vt:lpstr>Título V. De las actuaciones judiciales.</vt:lpstr>
      <vt:lpstr>Título V. De las actuaciones judiciales.</vt:lpstr>
      <vt:lpstr> Título VI. De la cesación de las actuaciones judiciales y de la caducidad de la instancia.</vt:lpstr>
      <vt:lpstr>Título VII. De la tasación de costas.</vt:lpstr>
      <vt:lpstr> LIBRO II: DE LOS PROCESOS DECLARATIVOS.</vt:lpstr>
      <vt:lpstr>Título I. De las disposiciones comunes a los procesos declarativos.</vt:lpstr>
      <vt:lpstr>Título I. De las disposiciones comunes a los procesos declarativos.</vt:lpstr>
      <vt:lpstr>Título I. De las disposiciones comunes a los procesos declarativos.</vt:lpstr>
      <vt:lpstr>Título I. De las disposiciones comunes a los procesos declarativos.</vt:lpstr>
      <vt:lpstr>Título II. El juicio ordinario</vt:lpstr>
      <vt:lpstr>Título III. Del juicio verbal.</vt:lpstr>
      <vt:lpstr>Título IV. De los recursos.</vt:lpstr>
      <vt:lpstr>Título IV. De los recursos.</vt:lpstr>
      <vt:lpstr>  Título V. De la rebeldía y de la rescisión de sentencias firmes y nueva audiencia al demandado rebelde.</vt:lpstr>
      <vt:lpstr>Título VI. De la revisión de sentencias firmes.</vt:lpstr>
      <vt:lpstr> LIBRO III. DE LA EJECUCIÓN FORZOSA Y DE LAS MEDIDAS CAUTELARES.</vt:lpstr>
      <vt:lpstr>Título I. De los títulos ejecutivos.</vt:lpstr>
      <vt:lpstr>Título II. De la ejecución provisional de resoluciones judiciales.</vt:lpstr>
      <vt:lpstr>Título III. De la ejecución: disposiciones generales.</vt:lpstr>
      <vt:lpstr>Título IV. De la ejecución dineraria.</vt:lpstr>
      <vt:lpstr>Título IV. De la ejecución dineraria.</vt:lpstr>
      <vt:lpstr>Título V. De la ejecución no dineraria.</vt:lpstr>
      <vt:lpstr>Título VI. De las medidas cautelares.</vt:lpstr>
      <vt:lpstr> LIBRO IV. DE LOS PROCESOS ESPECIALES</vt:lpstr>
      <vt:lpstr> Título I. De los procesos sobre capacidad, filiación, matrimonio y menores</vt:lpstr>
      <vt:lpstr>Título II. De la división judicial de patrimonios.</vt:lpstr>
      <vt:lpstr>Título III. De los procesos monitorio y cambiario.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DE ENJUICIAMIENTO CIVIL</dc:title>
  <dc:creator>Practiques1</dc:creator>
  <cp:lastModifiedBy>user</cp:lastModifiedBy>
  <cp:revision>25</cp:revision>
  <dcterms:created xsi:type="dcterms:W3CDTF">2010-04-15T11:55:56Z</dcterms:created>
  <dcterms:modified xsi:type="dcterms:W3CDTF">2017-06-15T08:30:00Z</dcterms:modified>
</cp:coreProperties>
</file>